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4"/>
  </p:handoutMasterIdLst>
  <p:sldIdLst>
    <p:sldId id="256" r:id="rId2"/>
    <p:sldId id="271" r:id="rId3"/>
    <p:sldId id="257" r:id="rId4"/>
    <p:sldId id="258" r:id="rId5"/>
    <p:sldId id="259" r:id="rId6"/>
    <p:sldId id="260" r:id="rId7"/>
    <p:sldId id="285" r:id="rId8"/>
    <p:sldId id="261" r:id="rId9"/>
    <p:sldId id="288" r:id="rId10"/>
    <p:sldId id="286" r:id="rId11"/>
    <p:sldId id="287" r:id="rId12"/>
    <p:sldId id="265" r:id="rId13"/>
    <p:sldId id="266" r:id="rId14"/>
    <p:sldId id="267" r:id="rId15"/>
    <p:sldId id="280" r:id="rId16"/>
    <p:sldId id="281" r:id="rId17"/>
    <p:sldId id="268" r:id="rId18"/>
    <p:sldId id="282" r:id="rId19"/>
    <p:sldId id="269" r:id="rId20"/>
    <p:sldId id="283" r:id="rId21"/>
    <p:sldId id="278" r:id="rId22"/>
    <p:sldId id="279" r:id="rId23"/>
  </p:sldIdLst>
  <p:sldSz cx="12192000" cy="6858000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Začátek" id="{079276D7-7B20-44F9-AC74-5DDFCEA4217B}">
          <p14:sldIdLst>
            <p14:sldId id="256"/>
            <p14:sldId id="271"/>
          </p14:sldIdLst>
        </p14:section>
        <p14:section name="Úvodní úvaha" id="{1A3E44F0-A356-4813-A2F9-69763D625264}">
          <p14:sldIdLst>
            <p14:sldId id="257"/>
            <p14:sldId id="258"/>
          </p14:sldIdLst>
        </p14:section>
        <p14:section name="Co je to mohutnost?" id="{0692FF71-EA28-45F8-8066-A827038E806D}">
          <p14:sldIdLst>
            <p14:sldId id="259"/>
            <p14:sldId id="260"/>
            <p14:sldId id="285"/>
            <p14:sldId id="261"/>
            <p14:sldId id="288"/>
          </p14:sldIdLst>
        </p14:section>
        <p14:section name="Příklady" id="{78D3EACF-F693-4D93-87EF-2D24B5510AA4}">
          <p14:sldIdLst>
            <p14:sldId id="286"/>
            <p14:sldId id="287"/>
            <p14:sldId id="265"/>
            <p14:sldId id="266"/>
            <p14:sldId id="267"/>
            <p14:sldId id="280"/>
            <p14:sldId id="281"/>
            <p14:sldId id="268"/>
            <p14:sldId id="282"/>
            <p14:sldId id="269"/>
          </p14:sldIdLst>
        </p14:section>
        <p14:section name="Formality" id="{13BE34E4-33B2-4DF4-BD55-A9EE76DE29A8}">
          <p14:sldIdLst>
            <p14:sldId id="283"/>
            <p14:sldId id="278"/>
            <p14:sldId id="279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F4E4"/>
    <a:srgbClr val="E7F0F9"/>
    <a:srgbClr val="F2F7FC"/>
    <a:srgbClr val="F1F5F9"/>
    <a:srgbClr val="F4F9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1" d="100"/>
          <a:sy n="91" d="100"/>
        </p:scale>
        <p:origin x="375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2064EF51-FDB4-D3DD-A03E-7B56E2D7554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9011"/>
          </a:xfrm>
          <a:prstGeom prst="rect">
            <a:avLst/>
          </a:prstGeom>
        </p:spPr>
        <p:txBody>
          <a:bodyPr vert="horz" lIns="96010" tIns="48006" rIns="96010" bIns="48006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34F84F3-85C8-1A24-DC4C-25A985985D4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99011"/>
          </a:xfrm>
          <a:prstGeom prst="rect">
            <a:avLst/>
          </a:prstGeom>
        </p:spPr>
        <p:txBody>
          <a:bodyPr vert="horz" lIns="96010" tIns="48006" rIns="96010" bIns="48006" rtlCol="0"/>
          <a:lstStyle>
            <a:lvl1pPr algn="r">
              <a:defRPr sz="1300"/>
            </a:lvl1pPr>
          </a:lstStyle>
          <a:p>
            <a:fld id="{AB9C25E4-43E7-4CB3-86C4-6049AD0F5A34}" type="datetimeFigureOut">
              <a:rPr lang="cs-CZ" smtClean="0"/>
              <a:t>17.06.2025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C299501-E095-0156-5D99-10EB8BCB1D3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446678"/>
            <a:ext cx="2971800" cy="499010"/>
          </a:xfrm>
          <a:prstGeom prst="rect">
            <a:avLst/>
          </a:prstGeom>
        </p:spPr>
        <p:txBody>
          <a:bodyPr vert="horz" lIns="96010" tIns="48006" rIns="96010" bIns="48006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EF9FC5C-E1E4-F942-9438-E582D552EFB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4" y="9446678"/>
            <a:ext cx="2971800" cy="499010"/>
          </a:xfrm>
          <a:prstGeom prst="rect">
            <a:avLst/>
          </a:prstGeom>
        </p:spPr>
        <p:txBody>
          <a:bodyPr vert="horz" lIns="96010" tIns="48006" rIns="96010" bIns="48006" rtlCol="0" anchor="b"/>
          <a:lstStyle>
            <a:lvl1pPr algn="r">
              <a:defRPr sz="1300"/>
            </a:lvl1pPr>
          </a:lstStyle>
          <a:p>
            <a:fld id="{9835645C-C5CE-4DAB-AED3-032C40048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58218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7F63F3-0752-DD5C-9045-D6D308116B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605CB0B-899D-634A-3D16-068738EDD1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45DDEB4-069D-5E96-8545-F8C5A3E40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2ADD-89FF-4E87-A66D-1AD3EF631EDF}" type="datetimeFigureOut">
              <a:rPr lang="cs-CZ" smtClean="0"/>
              <a:t>17.06.2025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645931B-0E92-5F33-826A-C0A28CB16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236EA2C-C41E-0C78-94C0-5B36CCD5A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BB82-8769-48E1-8705-102E4C94D1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834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803098-2FF3-B620-A01B-5A8B26B98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EE1AB6A-C4C2-C587-0866-B05F0102AE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3527A0-C73E-DD4F-7572-7D6C0FF8C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2ADD-89FF-4E87-A66D-1AD3EF631EDF}" type="datetimeFigureOut">
              <a:rPr lang="cs-CZ" smtClean="0"/>
              <a:t>17.06.2025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411684F-7838-95D8-466A-E897062B6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1FF844B-07D6-29DB-4CF9-E06441A9D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BB82-8769-48E1-8705-102E4C94D1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2952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96ED41C-A358-DC39-418D-292BA7E16B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816000A-586D-D9AD-F254-B1E6680635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A7BDD36-399E-3366-84B6-97DF8E0DD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2ADD-89FF-4E87-A66D-1AD3EF631EDF}" type="datetimeFigureOut">
              <a:rPr lang="cs-CZ" smtClean="0"/>
              <a:t>17.06.2025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1A802B-4FDA-0051-F38D-B8F041FA6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5CDB8E0-9429-040A-7E26-AC8F97F04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BB82-8769-48E1-8705-102E4C94D1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0739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688291-3FF0-E87E-A016-44A82738C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96D813-066E-73EE-5E35-C82102387D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441CB5-941C-3915-35D7-E70C09147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2ADD-89FF-4E87-A66D-1AD3EF631EDF}" type="datetimeFigureOut">
              <a:rPr lang="cs-CZ" smtClean="0"/>
              <a:t>17.06.2025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BA27C9-D5ED-82EA-7C71-DEA941441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3C4E6CE-340E-2D37-D0A3-A8C94542A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BB82-8769-48E1-8705-102E4C94D1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0863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A5DCA9-0029-1809-0E73-CB8C164A5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50B6E9A-D72E-B6B6-5A0A-A847DBBDDA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23459D-5E9A-87D5-DD1E-E3A33C6ED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2ADD-89FF-4E87-A66D-1AD3EF631EDF}" type="datetimeFigureOut">
              <a:rPr lang="cs-CZ" smtClean="0"/>
              <a:t>17.06.2025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55CCF35-B8BF-6F09-9848-70FF2AB2F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304EC7-2B2C-6952-635A-DB6552153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BB82-8769-48E1-8705-102E4C94D1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231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A3F0C7-1592-D875-0EF6-4AB0E3062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0BBBB7-6BA8-67AB-205D-FB102AB497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5267F79-8BF9-0F44-F8CD-2C37BDA97A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199D9A5-C372-5F3E-4DD9-4B8F5D429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2ADD-89FF-4E87-A66D-1AD3EF631EDF}" type="datetimeFigureOut">
              <a:rPr lang="cs-CZ" smtClean="0"/>
              <a:t>17.06.2025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D5845BC-67EC-7706-1937-C3D2756AF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09D85B6-F729-C9C7-E90E-779F6C89E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BB82-8769-48E1-8705-102E4C94D1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5798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69D7D4-3FEB-699E-7009-0EB83310E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8AE9D2F-1B6D-4ACC-FCDD-D69F398042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6CC5CE6-EBCA-9966-2937-15F54B8F2C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56C2603-D0F4-E718-6897-96B40BAF0F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64F7133-80BF-FF80-5DAA-0E85BE9605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2BE5C18-BB14-F3CE-E594-F81BF38EB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2ADD-89FF-4E87-A66D-1AD3EF631EDF}" type="datetimeFigureOut">
              <a:rPr lang="cs-CZ" smtClean="0"/>
              <a:t>17.06.2025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22726DD-0B71-F505-B3F9-80DE814FB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2D4297D-EC3E-35F5-1412-DEF28B9B1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BB82-8769-48E1-8705-102E4C94D1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5697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D84E89-AC39-C3D7-BBE3-458E414BE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5B31FA3-7C9E-F00F-5C0B-1737EC3DD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2ADD-89FF-4E87-A66D-1AD3EF631EDF}" type="datetimeFigureOut">
              <a:rPr lang="cs-CZ" smtClean="0"/>
              <a:t>17.06.2025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B259E9B-FAC5-EACB-442B-1D0B4EC80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C25C587-7BD3-62A2-FC09-E622A0C2B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BB82-8769-48E1-8705-102E4C94D1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9163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93977D4-943F-F4C9-66E9-CCF67291A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2ADD-89FF-4E87-A66D-1AD3EF631EDF}" type="datetimeFigureOut">
              <a:rPr lang="cs-CZ" smtClean="0"/>
              <a:t>17.06.2025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E3D3F72-C743-C7D3-5C13-01360F6AD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021A3C5-1DCE-1C5B-E651-123ACEF98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BB82-8769-48E1-8705-102E4C94D1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5285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B5CE71-37F6-5FD0-C42A-482AB6923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3B1706-079C-71AE-E6A2-2A21A9C0CD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DA451E1-C600-D4E6-D9CA-ABACBDFC3E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6FF8503-382D-034C-CB4E-22EF93E69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2ADD-89FF-4E87-A66D-1AD3EF631EDF}" type="datetimeFigureOut">
              <a:rPr lang="cs-CZ" smtClean="0"/>
              <a:t>17.06.2025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BC78BC8-E064-AB64-9ECA-6104FFEBE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1BA9B77-5E9E-1B9C-261B-B90D529A3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BB82-8769-48E1-8705-102E4C94D1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491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84EE7B-EC6D-5599-1983-44384BF7D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C9BD00A-52AC-24A6-6D86-69A527A724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F8D3BFA-5728-CEA2-0728-62435AF843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70AF06B-7DCB-7707-5887-B473283D6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2ADD-89FF-4E87-A66D-1AD3EF631EDF}" type="datetimeFigureOut">
              <a:rPr lang="cs-CZ" smtClean="0"/>
              <a:t>17.06.2025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34BA46C-31CA-B765-8A7C-698591AC4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3744F04-D867-4DBC-EB6E-18463B6E0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BB82-8769-48E1-8705-102E4C94D1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4886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868B1A2-71AB-181F-AFA1-0A0A12B5A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075F3F4-5F46-63F8-027F-2761713283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A70F7E-064C-931B-FD7B-1291ECEF6D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72ADD-89FF-4E87-A66D-1AD3EF631EDF}" type="datetimeFigureOut">
              <a:rPr lang="cs-CZ" smtClean="0"/>
              <a:t>17.06.2025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932C62-DDFB-5B41-203E-76AE69AE50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29356AC-E4F8-6F22-3ABC-93D8292F19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4BB82-8769-48E1-8705-102E4C94D1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2963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0.png"/><Relationship Id="rId3" Type="http://schemas.openxmlformats.org/officeDocument/2006/relationships/image" Target="../media/image120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3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12bent.tumblr.com/post/3622180726/georg-cantor-german-mathematician-and-philosopher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theses.cz/id/wvswut/" TargetMode="External"/><Relationship Id="rId2" Type="http://schemas.openxmlformats.org/officeDocument/2006/relationships/hyperlink" Target="https://is.slu.cz/el/sumu/leto2021/MU06104/um/teormn.pdf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en.wikipedia.org/w/index.php?title=Cardinal_number&amp;oldid=1153981627" TargetMode="External"/><Relationship Id="rId4" Type="http://schemas.openxmlformats.org/officeDocument/2006/relationships/hyperlink" Target="https://courses.fit.cvut.cz/BI-ALO/matematicka-logika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Nadpis 3">
                <a:extLst>
                  <a:ext uri="{FF2B5EF4-FFF2-40B4-BE49-F238E27FC236}">
                    <a16:creationId xmlns:a16="http://schemas.microsoft.com/office/drawing/2014/main" id="{EFF3DB68-FDCE-55F8-A0B5-0EA3D0E2382E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>
              <a:xfrm>
                <a:off x="1524000" y="1592710"/>
                <a:ext cx="9144000" cy="2387600"/>
              </a:xfrm>
            </p:spPr>
            <p:txBody>
              <a:bodyPr anchor="ctr">
                <a:normAutofit/>
              </a:bodyPr>
              <a:lstStyle/>
              <a:p>
                <a:r>
                  <a:rPr lang="cs-CZ" sz="9600" spc="300">
                    <a:solidFill>
                      <a:schemeClr val="accent5">
                        <a:lumMod val="50000"/>
                      </a:schemeClr>
                    </a:solidFill>
                    <a:latin typeface="Impact" panose="020B0806030902050204" pitchFamily="34" charset="0"/>
                  </a:rPr>
                  <a:t>Kardi</a:t>
                </a:r>
                <a14:m>
                  <m:oMath xmlns:m="http://schemas.openxmlformats.org/officeDocument/2006/math">
                    <m:r>
                      <a:rPr lang="cs-CZ" sz="9600" b="0" i="1" spc="30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ℵ</m:t>
                    </m:r>
                  </m:oMath>
                </a14:m>
                <a:r>
                  <a:rPr lang="cs-CZ" sz="9600" spc="300">
                    <a:solidFill>
                      <a:schemeClr val="accent5">
                        <a:lumMod val="50000"/>
                      </a:schemeClr>
                    </a:solidFill>
                    <a:latin typeface="Impact" panose="020B0806030902050204" pitchFamily="34" charset="0"/>
                  </a:rPr>
                  <a:t>ální čísla</a:t>
                </a:r>
                <a:br>
                  <a:rPr lang="cs-CZ" sz="9600" spc="300">
                    <a:latin typeface="Impact" panose="020B0806030902050204" pitchFamily="34" charset="0"/>
                  </a:rPr>
                </a:br>
                <a:r>
                  <a:rPr lang="cs-CZ" sz="4800" spc="3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aneb </a:t>
                </a:r>
                <a:r>
                  <a:rPr lang="cs-CZ" sz="4800" b="1" spc="3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jak spočítat nespočetné</a:t>
                </a:r>
              </a:p>
            </p:txBody>
          </p:sp>
        </mc:Choice>
        <mc:Fallback xmlns="">
          <p:sp>
            <p:nvSpPr>
              <p:cNvPr id="4" name="Nadpis 3">
                <a:extLst>
                  <a:ext uri="{FF2B5EF4-FFF2-40B4-BE49-F238E27FC236}">
                    <a16:creationId xmlns:a16="http://schemas.microsoft.com/office/drawing/2014/main" id="{EFF3DB68-FDCE-55F8-A0B5-0EA3D0E2382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1524000" y="1592710"/>
                <a:ext cx="9144000" cy="2387600"/>
              </a:xfrm>
              <a:blipFill>
                <a:blip r:embed="rId2"/>
                <a:stretch>
                  <a:fillRect l="-5067" t="-13520" r="-5067" b="-714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Nadpis 3">
            <a:extLst>
              <a:ext uri="{FF2B5EF4-FFF2-40B4-BE49-F238E27FC236}">
                <a16:creationId xmlns:a16="http://schemas.microsoft.com/office/drawing/2014/main" id="{E3F6795A-5487-E786-2F4A-65172DA27699}"/>
              </a:ext>
            </a:extLst>
          </p:cNvPr>
          <p:cNvSpPr txBox="1">
            <a:spLocks/>
          </p:cNvSpPr>
          <p:nvPr/>
        </p:nvSpPr>
        <p:spPr>
          <a:xfrm>
            <a:off x="1524000" y="4783756"/>
            <a:ext cx="9144000" cy="772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>
                <a:cs typeface="Times New Roman" panose="02020603050405020304" pitchFamily="18" charset="0"/>
              </a:rPr>
              <a:t>Pavel Gajdoš</a:t>
            </a:r>
            <a:endParaRPr lang="cs-CZ" sz="2400" b="1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845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CF05C7A-9FF5-C26C-D740-F451959850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Volný tvar: obrazec 33">
            <a:extLst>
              <a:ext uri="{FF2B5EF4-FFF2-40B4-BE49-F238E27FC236}">
                <a16:creationId xmlns:a16="http://schemas.microsoft.com/office/drawing/2014/main" id="{8746FD5E-F311-459C-00CA-D63A5CF21E73}"/>
              </a:ext>
            </a:extLst>
          </p:cNvPr>
          <p:cNvSpPr/>
          <p:nvPr/>
        </p:nvSpPr>
        <p:spPr>
          <a:xfrm>
            <a:off x="3061898" y="1782640"/>
            <a:ext cx="21626902" cy="5208711"/>
          </a:xfrm>
          <a:custGeom>
            <a:avLst/>
            <a:gdLst>
              <a:gd name="connsiteX0" fmla="*/ 3925114 w 21626902"/>
              <a:gd name="connsiteY0" fmla="*/ 141173 h 5208711"/>
              <a:gd name="connsiteX1" fmla="*/ 6583547 w 21626902"/>
              <a:gd name="connsiteY1" fmla="*/ 164149 h 5208711"/>
              <a:gd name="connsiteX2" fmla="*/ 8459851 w 21626902"/>
              <a:gd name="connsiteY2" fmla="*/ 1399909 h 5208711"/>
              <a:gd name="connsiteX3" fmla="*/ 10418128 w 21626902"/>
              <a:gd name="connsiteY3" fmla="*/ 4116717 h 5208711"/>
              <a:gd name="connsiteX4" fmla="*/ 16317482 w 21626902"/>
              <a:gd name="connsiteY4" fmla="*/ 4588665 h 5208711"/>
              <a:gd name="connsiteX5" fmla="*/ 21558850 w 21626902"/>
              <a:gd name="connsiteY5" fmla="*/ 4286856 h 5208711"/>
              <a:gd name="connsiteX6" fmla="*/ 21626902 w 21626902"/>
              <a:gd name="connsiteY6" fmla="*/ 4300148 h 5208711"/>
              <a:gd name="connsiteX7" fmla="*/ 21626902 w 21626902"/>
              <a:gd name="connsiteY7" fmla="*/ 5208711 h 5208711"/>
              <a:gd name="connsiteX8" fmla="*/ 10757257 w 21626902"/>
              <a:gd name="connsiteY8" fmla="*/ 5208711 h 5208711"/>
              <a:gd name="connsiteX9" fmla="*/ 0 w 21626902"/>
              <a:gd name="connsiteY9" fmla="*/ 5208711 h 5208711"/>
              <a:gd name="connsiteX10" fmla="*/ 45662 w 21626902"/>
              <a:gd name="connsiteY10" fmla="*/ 5132628 h 5208711"/>
              <a:gd name="connsiteX11" fmla="*/ 1539600 w 21626902"/>
              <a:gd name="connsiteY11" fmla="*/ 4146214 h 5208711"/>
              <a:gd name="connsiteX12" fmla="*/ 2214300 w 21626902"/>
              <a:gd name="connsiteY12" fmla="*/ 1286268 h 5208711"/>
              <a:gd name="connsiteX13" fmla="*/ 3925114 w 21626902"/>
              <a:gd name="connsiteY13" fmla="*/ 141173 h 5208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1626902" h="5208711" fill="none" extrusionOk="0">
                <a:moveTo>
                  <a:pt x="3925114" y="141173"/>
                </a:moveTo>
                <a:cubicBezTo>
                  <a:pt x="4653992" y="-58156"/>
                  <a:pt x="5807268" y="-87408"/>
                  <a:pt x="6583547" y="164149"/>
                </a:cubicBezTo>
                <a:cubicBezTo>
                  <a:pt x="7341914" y="339062"/>
                  <a:pt x="7867937" y="656687"/>
                  <a:pt x="8459851" y="1399909"/>
                </a:cubicBezTo>
                <a:cubicBezTo>
                  <a:pt x="9002163" y="2207505"/>
                  <a:pt x="9268083" y="3514057"/>
                  <a:pt x="10418128" y="4116717"/>
                </a:cubicBezTo>
                <a:cubicBezTo>
                  <a:pt x="11669019" y="5053856"/>
                  <a:pt x="14746055" y="4366593"/>
                  <a:pt x="16317482" y="4588665"/>
                </a:cubicBezTo>
                <a:cubicBezTo>
                  <a:pt x="18070674" y="4647302"/>
                  <a:pt x="20468912" y="4150972"/>
                  <a:pt x="21558850" y="4286856"/>
                </a:cubicBezTo>
                <a:cubicBezTo>
                  <a:pt x="21580298" y="4294489"/>
                  <a:pt x="21610941" y="4298107"/>
                  <a:pt x="21626902" y="4300148"/>
                </a:cubicBezTo>
                <a:cubicBezTo>
                  <a:pt x="21675154" y="4592706"/>
                  <a:pt x="21575315" y="4932328"/>
                  <a:pt x="21626902" y="5208711"/>
                </a:cubicBezTo>
                <a:cubicBezTo>
                  <a:pt x="17770508" y="5327947"/>
                  <a:pt x="13953404" y="5119181"/>
                  <a:pt x="10757257" y="5208711"/>
                </a:cubicBezTo>
                <a:cubicBezTo>
                  <a:pt x="9363601" y="5295824"/>
                  <a:pt x="1913743" y="5299974"/>
                  <a:pt x="0" y="5208711"/>
                </a:cubicBezTo>
                <a:cubicBezTo>
                  <a:pt x="5986" y="5195398"/>
                  <a:pt x="33236" y="5144818"/>
                  <a:pt x="45662" y="5132628"/>
                </a:cubicBezTo>
                <a:cubicBezTo>
                  <a:pt x="760898" y="4907619"/>
                  <a:pt x="1102674" y="4803839"/>
                  <a:pt x="1539600" y="4146214"/>
                </a:cubicBezTo>
                <a:cubicBezTo>
                  <a:pt x="1882276" y="3563652"/>
                  <a:pt x="1841428" y="1966334"/>
                  <a:pt x="2214300" y="1286268"/>
                </a:cubicBezTo>
                <a:cubicBezTo>
                  <a:pt x="2607844" y="574440"/>
                  <a:pt x="3167233" y="322490"/>
                  <a:pt x="3925114" y="141173"/>
                </a:cubicBezTo>
                <a:close/>
              </a:path>
              <a:path w="21626902" h="5208711" stroke="0" extrusionOk="0">
                <a:moveTo>
                  <a:pt x="3925114" y="141173"/>
                </a:moveTo>
                <a:cubicBezTo>
                  <a:pt x="4581416" y="-123573"/>
                  <a:pt x="5702214" y="1479"/>
                  <a:pt x="6583547" y="164149"/>
                </a:cubicBezTo>
                <a:cubicBezTo>
                  <a:pt x="7368124" y="379999"/>
                  <a:pt x="7768320" y="648705"/>
                  <a:pt x="8459851" y="1399909"/>
                </a:cubicBezTo>
                <a:cubicBezTo>
                  <a:pt x="9013174" y="2172888"/>
                  <a:pt x="9149912" y="3468499"/>
                  <a:pt x="10418128" y="4116717"/>
                </a:cubicBezTo>
                <a:cubicBezTo>
                  <a:pt x="11479578" y="4692740"/>
                  <a:pt x="14497850" y="4586819"/>
                  <a:pt x="16317482" y="4588665"/>
                </a:cubicBezTo>
                <a:cubicBezTo>
                  <a:pt x="18224576" y="4637213"/>
                  <a:pt x="20613434" y="3978297"/>
                  <a:pt x="21558850" y="4286856"/>
                </a:cubicBezTo>
                <a:cubicBezTo>
                  <a:pt x="21585264" y="4293928"/>
                  <a:pt x="21593487" y="4296602"/>
                  <a:pt x="21626902" y="4300148"/>
                </a:cubicBezTo>
                <a:cubicBezTo>
                  <a:pt x="21554326" y="4405639"/>
                  <a:pt x="21689667" y="4770810"/>
                  <a:pt x="21626902" y="5208711"/>
                </a:cubicBezTo>
                <a:cubicBezTo>
                  <a:pt x="18967076" y="5247292"/>
                  <a:pt x="13890564" y="5145370"/>
                  <a:pt x="10757257" y="5208711"/>
                </a:cubicBezTo>
                <a:cubicBezTo>
                  <a:pt x="8977891" y="5370908"/>
                  <a:pt x="1927951" y="5280873"/>
                  <a:pt x="0" y="5208711"/>
                </a:cubicBezTo>
                <a:cubicBezTo>
                  <a:pt x="9523" y="5200234"/>
                  <a:pt x="33888" y="5155035"/>
                  <a:pt x="45662" y="5132628"/>
                </a:cubicBezTo>
                <a:cubicBezTo>
                  <a:pt x="781206" y="4951959"/>
                  <a:pt x="1217257" y="4835165"/>
                  <a:pt x="1539600" y="4146214"/>
                </a:cubicBezTo>
                <a:cubicBezTo>
                  <a:pt x="1987061" y="3429838"/>
                  <a:pt x="1855879" y="1931045"/>
                  <a:pt x="2214300" y="1286268"/>
                </a:cubicBezTo>
                <a:cubicBezTo>
                  <a:pt x="2475978" y="610670"/>
                  <a:pt x="3103309" y="299802"/>
                  <a:pt x="3925114" y="141173"/>
                </a:cubicBezTo>
                <a:close/>
              </a:path>
            </a:pathLst>
          </a:custGeom>
          <a:solidFill>
            <a:schemeClr val="bg1"/>
          </a:solidFill>
          <a:ln w="22225">
            <a:solidFill>
              <a:schemeClr val="accent5">
                <a:lumMod val="50000"/>
              </a:schemeClr>
            </a:solidFill>
            <a:prstDash val="sysDot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4777015 w 21626902"/>
                      <a:gd name="connsiteY0" fmla="*/ 2529 h 5310229"/>
                      <a:gd name="connsiteX1" fmla="*/ 6583547 w 21626902"/>
                      <a:gd name="connsiteY1" fmla="*/ 265667 h 5310229"/>
                      <a:gd name="connsiteX2" fmla="*/ 8382850 w 21626902"/>
                      <a:gd name="connsiteY2" fmla="*/ 1357048 h 5310229"/>
                      <a:gd name="connsiteX3" fmla="*/ 10418128 w 21626902"/>
                      <a:gd name="connsiteY3" fmla="*/ 4218235 h 5310229"/>
                      <a:gd name="connsiteX4" fmla="*/ 16317482 w 21626902"/>
                      <a:gd name="connsiteY4" fmla="*/ 4690183 h 5310229"/>
                      <a:gd name="connsiteX5" fmla="*/ 21558850 w 21626902"/>
                      <a:gd name="connsiteY5" fmla="*/ 4388374 h 5310229"/>
                      <a:gd name="connsiteX6" fmla="*/ 21626902 w 21626902"/>
                      <a:gd name="connsiteY6" fmla="*/ 4401666 h 5310229"/>
                      <a:gd name="connsiteX7" fmla="*/ 21626902 w 21626902"/>
                      <a:gd name="connsiteY7" fmla="*/ 5310229 h 5310229"/>
                      <a:gd name="connsiteX8" fmla="*/ 10757257 w 21626902"/>
                      <a:gd name="connsiteY8" fmla="*/ 5310229 h 5310229"/>
                      <a:gd name="connsiteX9" fmla="*/ 0 w 21626902"/>
                      <a:gd name="connsiteY9" fmla="*/ 5310229 h 5310229"/>
                      <a:gd name="connsiteX10" fmla="*/ 45662 w 21626902"/>
                      <a:gd name="connsiteY10" fmla="*/ 5234146 h 5310229"/>
                      <a:gd name="connsiteX11" fmla="*/ 1539600 w 21626902"/>
                      <a:gd name="connsiteY11" fmla="*/ 4247732 h 5310229"/>
                      <a:gd name="connsiteX12" fmla="*/ 2041045 w 21626902"/>
                      <a:gd name="connsiteY12" fmla="*/ 1445538 h 5310229"/>
                      <a:gd name="connsiteX13" fmla="*/ 3751858 w 21626902"/>
                      <a:gd name="connsiteY13" fmla="*/ 88686 h 5310229"/>
                      <a:gd name="connsiteX14" fmla="*/ 4777015 w 21626902"/>
                      <a:gd name="connsiteY14" fmla="*/ 2529 h 5310229"/>
                      <a:gd name="connsiteX0" fmla="*/ 4777015 w 21626902"/>
                      <a:gd name="connsiteY0" fmla="*/ 2529 h 5310229"/>
                      <a:gd name="connsiteX1" fmla="*/ 6583547 w 21626902"/>
                      <a:gd name="connsiteY1" fmla="*/ 265667 h 5310229"/>
                      <a:gd name="connsiteX2" fmla="*/ 8382850 w 21626902"/>
                      <a:gd name="connsiteY2" fmla="*/ 1357048 h 5310229"/>
                      <a:gd name="connsiteX3" fmla="*/ 10418128 w 21626902"/>
                      <a:gd name="connsiteY3" fmla="*/ 4218235 h 5310229"/>
                      <a:gd name="connsiteX4" fmla="*/ 16317482 w 21626902"/>
                      <a:gd name="connsiteY4" fmla="*/ 4690183 h 5310229"/>
                      <a:gd name="connsiteX5" fmla="*/ 21558850 w 21626902"/>
                      <a:gd name="connsiteY5" fmla="*/ 4388374 h 5310229"/>
                      <a:gd name="connsiteX6" fmla="*/ 21626902 w 21626902"/>
                      <a:gd name="connsiteY6" fmla="*/ 4401666 h 5310229"/>
                      <a:gd name="connsiteX7" fmla="*/ 21626902 w 21626902"/>
                      <a:gd name="connsiteY7" fmla="*/ 5310229 h 5310229"/>
                      <a:gd name="connsiteX8" fmla="*/ 10757257 w 21626902"/>
                      <a:gd name="connsiteY8" fmla="*/ 5310229 h 5310229"/>
                      <a:gd name="connsiteX9" fmla="*/ 0 w 21626902"/>
                      <a:gd name="connsiteY9" fmla="*/ 5310229 h 5310229"/>
                      <a:gd name="connsiteX10" fmla="*/ 45662 w 21626902"/>
                      <a:gd name="connsiteY10" fmla="*/ 5234146 h 5310229"/>
                      <a:gd name="connsiteX11" fmla="*/ 1539600 w 21626902"/>
                      <a:gd name="connsiteY11" fmla="*/ 4247732 h 5310229"/>
                      <a:gd name="connsiteX12" fmla="*/ 2041045 w 21626902"/>
                      <a:gd name="connsiteY12" fmla="*/ 1445538 h 5310229"/>
                      <a:gd name="connsiteX13" fmla="*/ 3751858 w 21626902"/>
                      <a:gd name="connsiteY13" fmla="*/ 88686 h 5310229"/>
                      <a:gd name="connsiteX14" fmla="*/ 4777015 w 21626902"/>
                      <a:gd name="connsiteY14" fmla="*/ 2529 h 5310229"/>
                      <a:gd name="connsiteX0" fmla="*/ 4777015 w 21626902"/>
                      <a:gd name="connsiteY0" fmla="*/ 2529 h 5310229"/>
                      <a:gd name="connsiteX1" fmla="*/ 6583547 w 21626902"/>
                      <a:gd name="connsiteY1" fmla="*/ 265667 h 5310229"/>
                      <a:gd name="connsiteX2" fmla="*/ 8382850 w 21626902"/>
                      <a:gd name="connsiteY2" fmla="*/ 1357048 h 5310229"/>
                      <a:gd name="connsiteX3" fmla="*/ 10418128 w 21626902"/>
                      <a:gd name="connsiteY3" fmla="*/ 4218235 h 5310229"/>
                      <a:gd name="connsiteX4" fmla="*/ 16317482 w 21626902"/>
                      <a:gd name="connsiteY4" fmla="*/ 4690183 h 5310229"/>
                      <a:gd name="connsiteX5" fmla="*/ 21558850 w 21626902"/>
                      <a:gd name="connsiteY5" fmla="*/ 4388374 h 5310229"/>
                      <a:gd name="connsiteX6" fmla="*/ 21626902 w 21626902"/>
                      <a:gd name="connsiteY6" fmla="*/ 4401666 h 5310229"/>
                      <a:gd name="connsiteX7" fmla="*/ 21626902 w 21626902"/>
                      <a:gd name="connsiteY7" fmla="*/ 5310229 h 5310229"/>
                      <a:gd name="connsiteX8" fmla="*/ 10757257 w 21626902"/>
                      <a:gd name="connsiteY8" fmla="*/ 5310229 h 5310229"/>
                      <a:gd name="connsiteX9" fmla="*/ 0 w 21626902"/>
                      <a:gd name="connsiteY9" fmla="*/ 5310229 h 5310229"/>
                      <a:gd name="connsiteX10" fmla="*/ 45662 w 21626902"/>
                      <a:gd name="connsiteY10" fmla="*/ 5234146 h 5310229"/>
                      <a:gd name="connsiteX11" fmla="*/ 1539600 w 21626902"/>
                      <a:gd name="connsiteY11" fmla="*/ 4247732 h 5310229"/>
                      <a:gd name="connsiteX12" fmla="*/ 2041045 w 21626902"/>
                      <a:gd name="connsiteY12" fmla="*/ 1445538 h 5310229"/>
                      <a:gd name="connsiteX13" fmla="*/ 3751858 w 21626902"/>
                      <a:gd name="connsiteY13" fmla="*/ 88686 h 5310229"/>
                      <a:gd name="connsiteX14" fmla="*/ 4777015 w 21626902"/>
                      <a:gd name="connsiteY14" fmla="*/ 2529 h 5310229"/>
                      <a:gd name="connsiteX0" fmla="*/ 4777015 w 21626902"/>
                      <a:gd name="connsiteY0" fmla="*/ 2529 h 5310229"/>
                      <a:gd name="connsiteX1" fmla="*/ 6583547 w 21626902"/>
                      <a:gd name="connsiteY1" fmla="*/ 265667 h 5310229"/>
                      <a:gd name="connsiteX2" fmla="*/ 8382850 w 21626902"/>
                      <a:gd name="connsiteY2" fmla="*/ 1357048 h 5310229"/>
                      <a:gd name="connsiteX3" fmla="*/ 10418128 w 21626902"/>
                      <a:gd name="connsiteY3" fmla="*/ 4218235 h 5310229"/>
                      <a:gd name="connsiteX4" fmla="*/ 16317482 w 21626902"/>
                      <a:gd name="connsiteY4" fmla="*/ 4690183 h 5310229"/>
                      <a:gd name="connsiteX5" fmla="*/ 21558850 w 21626902"/>
                      <a:gd name="connsiteY5" fmla="*/ 4388374 h 5310229"/>
                      <a:gd name="connsiteX6" fmla="*/ 21626902 w 21626902"/>
                      <a:gd name="connsiteY6" fmla="*/ 4401666 h 5310229"/>
                      <a:gd name="connsiteX7" fmla="*/ 21626902 w 21626902"/>
                      <a:gd name="connsiteY7" fmla="*/ 5310229 h 5310229"/>
                      <a:gd name="connsiteX8" fmla="*/ 10757257 w 21626902"/>
                      <a:gd name="connsiteY8" fmla="*/ 5310229 h 5310229"/>
                      <a:gd name="connsiteX9" fmla="*/ 0 w 21626902"/>
                      <a:gd name="connsiteY9" fmla="*/ 5310229 h 5310229"/>
                      <a:gd name="connsiteX10" fmla="*/ 45662 w 21626902"/>
                      <a:gd name="connsiteY10" fmla="*/ 5234146 h 5310229"/>
                      <a:gd name="connsiteX11" fmla="*/ 1539600 w 21626902"/>
                      <a:gd name="connsiteY11" fmla="*/ 4247732 h 5310229"/>
                      <a:gd name="connsiteX12" fmla="*/ 2041045 w 21626902"/>
                      <a:gd name="connsiteY12" fmla="*/ 1445538 h 5310229"/>
                      <a:gd name="connsiteX13" fmla="*/ 3751858 w 21626902"/>
                      <a:gd name="connsiteY13" fmla="*/ 88686 h 5310229"/>
                      <a:gd name="connsiteX14" fmla="*/ 4777015 w 21626902"/>
                      <a:gd name="connsiteY14" fmla="*/ 2529 h 5310229"/>
                      <a:gd name="connsiteX0" fmla="*/ 4777015 w 21626902"/>
                      <a:gd name="connsiteY0" fmla="*/ 2529 h 5310229"/>
                      <a:gd name="connsiteX1" fmla="*/ 6583547 w 21626902"/>
                      <a:gd name="connsiteY1" fmla="*/ 265667 h 5310229"/>
                      <a:gd name="connsiteX2" fmla="*/ 8382850 w 21626902"/>
                      <a:gd name="connsiteY2" fmla="*/ 1357048 h 5310229"/>
                      <a:gd name="connsiteX3" fmla="*/ 10418128 w 21626902"/>
                      <a:gd name="connsiteY3" fmla="*/ 4218235 h 5310229"/>
                      <a:gd name="connsiteX4" fmla="*/ 16317482 w 21626902"/>
                      <a:gd name="connsiteY4" fmla="*/ 4690183 h 5310229"/>
                      <a:gd name="connsiteX5" fmla="*/ 21558850 w 21626902"/>
                      <a:gd name="connsiteY5" fmla="*/ 4388374 h 5310229"/>
                      <a:gd name="connsiteX6" fmla="*/ 21626902 w 21626902"/>
                      <a:gd name="connsiteY6" fmla="*/ 4401666 h 5310229"/>
                      <a:gd name="connsiteX7" fmla="*/ 21626902 w 21626902"/>
                      <a:gd name="connsiteY7" fmla="*/ 5310229 h 5310229"/>
                      <a:gd name="connsiteX8" fmla="*/ 10757257 w 21626902"/>
                      <a:gd name="connsiteY8" fmla="*/ 5310229 h 5310229"/>
                      <a:gd name="connsiteX9" fmla="*/ 0 w 21626902"/>
                      <a:gd name="connsiteY9" fmla="*/ 5310229 h 5310229"/>
                      <a:gd name="connsiteX10" fmla="*/ 45662 w 21626902"/>
                      <a:gd name="connsiteY10" fmla="*/ 5234146 h 5310229"/>
                      <a:gd name="connsiteX11" fmla="*/ 1539600 w 21626902"/>
                      <a:gd name="connsiteY11" fmla="*/ 4247732 h 5310229"/>
                      <a:gd name="connsiteX12" fmla="*/ 2041045 w 21626902"/>
                      <a:gd name="connsiteY12" fmla="*/ 1445538 h 5310229"/>
                      <a:gd name="connsiteX13" fmla="*/ 3751858 w 21626902"/>
                      <a:gd name="connsiteY13" fmla="*/ 88686 h 5310229"/>
                      <a:gd name="connsiteX14" fmla="*/ 4777015 w 21626902"/>
                      <a:gd name="connsiteY14" fmla="*/ 2529 h 5310229"/>
                      <a:gd name="connsiteX0" fmla="*/ 4777015 w 21626902"/>
                      <a:gd name="connsiteY0" fmla="*/ 2529 h 5310229"/>
                      <a:gd name="connsiteX1" fmla="*/ 6583547 w 21626902"/>
                      <a:gd name="connsiteY1" fmla="*/ 265667 h 5310229"/>
                      <a:gd name="connsiteX2" fmla="*/ 8382850 w 21626902"/>
                      <a:gd name="connsiteY2" fmla="*/ 1357048 h 5310229"/>
                      <a:gd name="connsiteX3" fmla="*/ 10418128 w 21626902"/>
                      <a:gd name="connsiteY3" fmla="*/ 4218235 h 5310229"/>
                      <a:gd name="connsiteX4" fmla="*/ 16317482 w 21626902"/>
                      <a:gd name="connsiteY4" fmla="*/ 4690183 h 5310229"/>
                      <a:gd name="connsiteX5" fmla="*/ 21558850 w 21626902"/>
                      <a:gd name="connsiteY5" fmla="*/ 4388374 h 5310229"/>
                      <a:gd name="connsiteX6" fmla="*/ 21626902 w 21626902"/>
                      <a:gd name="connsiteY6" fmla="*/ 4401666 h 5310229"/>
                      <a:gd name="connsiteX7" fmla="*/ 21626902 w 21626902"/>
                      <a:gd name="connsiteY7" fmla="*/ 5310229 h 5310229"/>
                      <a:gd name="connsiteX8" fmla="*/ 10757257 w 21626902"/>
                      <a:gd name="connsiteY8" fmla="*/ 5310229 h 5310229"/>
                      <a:gd name="connsiteX9" fmla="*/ 0 w 21626902"/>
                      <a:gd name="connsiteY9" fmla="*/ 5310229 h 5310229"/>
                      <a:gd name="connsiteX10" fmla="*/ 45662 w 21626902"/>
                      <a:gd name="connsiteY10" fmla="*/ 5234146 h 5310229"/>
                      <a:gd name="connsiteX11" fmla="*/ 1539600 w 21626902"/>
                      <a:gd name="connsiteY11" fmla="*/ 4247732 h 5310229"/>
                      <a:gd name="connsiteX12" fmla="*/ 2041045 w 21626902"/>
                      <a:gd name="connsiteY12" fmla="*/ 1445538 h 5310229"/>
                      <a:gd name="connsiteX13" fmla="*/ 3751858 w 21626902"/>
                      <a:gd name="connsiteY13" fmla="*/ 88686 h 5310229"/>
                      <a:gd name="connsiteX14" fmla="*/ 4777015 w 21626902"/>
                      <a:gd name="connsiteY14" fmla="*/ 2529 h 5310229"/>
                      <a:gd name="connsiteX0" fmla="*/ 4777015 w 21626902"/>
                      <a:gd name="connsiteY0" fmla="*/ 2529 h 5310229"/>
                      <a:gd name="connsiteX1" fmla="*/ 6583547 w 21626902"/>
                      <a:gd name="connsiteY1" fmla="*/ 265667 h 5310229"/>
                      <a:gd name="connsiteX2" fmla="*/ 8382850 w 21626902"/>
                      <a:gd name="connsiteY2" fmla="*/ 1357048 h 5310229"/>
                      <a:gd name="connsiteX3" fmla="*/ 10418128 w 21626902"/>
                      <a:gd name="connsiteY3" fmla="*/ 4218235 h 5310229"/>
                      <a:gd name="connsiteX4" fmla="*/ 16317482 w 21626902"/>
                      <a:gd name="connsiteY4" fmla="*/ 4690183 h 5310229"/>
                      <a:gd name="connsiteX5" fmla="*/ 21558850 w 21626902"/>
                      <a:gd name="connsiteY5" fmla="*/ 4388374 h 5310229"/>
                      <a:gd name="connsiteX6" fmla="*/ 21626902 w 21626902"/>
                      <a:gd name="connsiteY6" fmla="*/ 4401666 h 5310229"/>
                      <a:gd name="connsiteX7" fmla="*/ 21626902 w 21626902"/>
                      <a:gd name="connsiteY7" fmla="*/ 5310229 h 5310229"/>
                      <a:gd name="connsiteX8" fmla="*/ 10757257 w 21626902"/>
                      <a:gd name="connsiteY8" fmla="*/ 5310229 h 5310229"/>
                      <a:gd name="connsiteX9" fmla="*/ 0 w 21626902"/>
                      <a:gd name="connsiteY9" fmla="*/ 5310229 h 5310229"/>
                      <a:gd name="connsiteX10" fmla="*/ 45662 w 21626902"/>
                      <a:gd name="connsiteY10" fmla="*/ 5234146 h 5310229"/>
                      <a:gd name="connsiteX11" fmla="*/ 1539600 w 21626902"/>
                      <a:gd name="connsiteY11" fmla="*/ 4247732 h 5310229"/>
                      <a:gd name="connsiteX12" fmla="*/ 2214300 w 21626902"/>
                      <a:gd name="connsiteY12" fmla="*/ 1387786 h 5310229"/>
                      <a:gd name="connsiteX13" fmla="*/ 3751858 w 21626902"/>
                      <a:gd name="connsiteY13" fmla="*/ 88686 h 5310229"/>
                      <a:gd name="connsiteX14" fmla="*/ 4777015 w 21626902"/>
                      <a:gd name="connsiteY14" fmla="*/ 2529 h 5310229"/>
                      <a:gd name="connsiteX0" fmla="*/ 4777015 w 21626902"/>
                      <a:gd name="connsiteY0" fmla="*/ 1432 h 5309132"/>
                      <a:gd name="connsiteX1" fmla="*/ 6583547 w 21626902"/>
                      <a:gd name="connsiteY1" fmla="*/ 264570 h 5309132"/>
                      <a:gd name="connsiteX2" fmla="*/ 8382850 w 21626902"/>
                      <a:gd name="connsiteY2" fmla="*/ 1355951 h 5309132"/>
                      <a:gd name="connsiteX3" fmla="*/ 10418128 w 21626902"/>
                      <a:gd name="connsiteY3" fmla="*/ 4217138 h 5309132"/>
                      <a:gd name="connsiteX4" fmla="*/ 16317482 w 21626902"/>
                      <a:gd name="connsiteY4" fmla="*/ 4689086 h 5309132"/>
                      <a:gd name="connsiteX5" fmla="*/ 21558850 w 21626902"/>
                      <a:gd name="connsiteY5" fmla="*/ 4387277 h 5309132"/>
                      <a:gd name="connsiteX6" fmla="*/ 21626902 w 21626902"/>
                      <a:gd name="connsiteY6" fmla="*/ 4400569 h 5309132"/>
                      <a:gd name="connsiteX7" fmla="*/ 21626902 w 21626902"/>
                      <a:gd name="connsiteY7" fmla="*/ 5309132 h 5309132"/>
                      <a:gd name="connsiteX8" fmla="*/ 10757257 w 21626902"/>
                      <a:gd name="connsiteY8" fmla="*/ 5309132 h 5309132"/>
                      <a:gd name="connsiteX9" fmla="*/ 0 w 21626902"/>
                      <a:gd name="connsiteY9" fmla="*/ 5309132 h 5309132"/>
                      <a:gd name="connsiteX10" fmla="*/ 45662 w 21626902"/>
                      <a:gd name="connsiteY10" fmla="*/ 5233049 h 5309132"/>
                      <a:gd name="connsiteX11" fmla="*/ 1539600 w 21626902"/>
                      <a:gd name="connsiteY11" fmla="*/ 4246635 h 5309132"/>
                      <a:gd name="connsiteX12" fmla="*/ 2214300 w 21626902"/>
                      <a:gd name="connsiteY12" fmla="*/ 1386689 h 5309132"/>
                      <a:gd name="connsiteX13" fmla="*/ 3838486 w 21626902"/>
                      <a:gd name="connsiteY13" fmla="*/ 116465 h 5309132"/>
                      <a:gd name="connsiteX14" fmla="*/ 4777015 w 21626902"/>
                      <a:gd name="connsiteY14" fmla="*/ 1432 h 5309132"/>
                      <a:gd name="connsiteX0" fmla="*/ 4777015 w 21626902"/>
                      <a:gd name="connsiteY0" fmla="*/ 77808 h 5385508"/>
                      <a:gd name="connsiteX1" fmla="*/ 6583547 w 21626902"/>
                      <a:gd name="connsiteY1" fmla="*/ 340946 h 5385508"/>
                      <a:gd name="connsiteX2" fmla="*/ 8382850 w 21626902"/>
                      <a:gd name="connsiteY2" fmla="*/ 1432327 h 5385508"/>
                      <a:gd name="connsiteX3" fmla="*/ 10418128 w 21626902"/>
                      <a:gd name="connsiteY3" fmla="*/ 4293514 h 5385508"/>
                      <a:gd name="connsiteX4" fmla="*/ 16317482 w 21626902"/>
                      <a:gd name="connsiteY4" fmla="*/ 4765462 h 5385508"/>
                      <a:gd name="connsiteX5" fmla="*/ 21558850 w 21626902"/>
                      <a:gd name="connsiteY5" fmla="*/ 4463653 h 5385508"/>
                      <a:gd name="connsiteX6" fmla="*/ 21626902 w 21626902"/>
                      <a:gd name="connsiteY6" fmla="*/ 4476945 h 5385508"/>
                      <a:gd name="connsiteX7" fmla="*/ 21626902 w 21626902"/>
                      <a:gd name="connsiteY7" fmla="*/ 5385508 h 5385508"/>
                      <a:gd name="connsiteX8" fmla="*/ 10757257 w 21626902"/>
                      <a:gd name="connsiteY8" fmla="*/ 5385508 h 5385508"/>
                      <a:gd name="connsiteX9" fmla="*/ 0 w 21626902"/>
                      <a:gd name="connsiteY9" fmla="*/ 5385508 h 5385508"/>
                      <a:gd name="connsiteX10" fmla="*/ 45662 w 21626902"/>
                      <a:gd name="connsiteY10" fmla="*/ 5309425 h 5385508"/>
                      <a:gd name="connsiteX11" fmla="*/ 1539600 w 21626902"/>
                      <a:gd name="connsiteY11" fmla="*/ 4323011 h 5385508"/>
                      <a:gd name="connsiteX12" fmla="*/ 2214300 w 21626902"/>
                      <a:gd name="connsiteY12" fmla="*/ 1463065 h 5385508"/>
                      <a:gd name="connsiteX13" fmla="*/ 3838486 w 21626902"/>
                      <a:gd name="connsiteY13" fmla="*/ 192841 h 5385508"/>
                      <a:gd name="connsiteX14" fmla="*/ 4777015 w 21626902"/>
                      <a:gd name="connsiteY14" fmla="*/ 77808 h 5385508"/>
                      <a:gd name="connsiteX0" fmla="*/ 4777015 w 21626902"/>
                      <a:gd name="connsiteY0" fmla="*/ 77808 h 5385508"/>
                      <a:gd name="connsiteX1" fmla="*/ 6583547 w 21626902"/>
                      <a:gd name="connsiteY1" fmla="*/ 340946 h 5385508"/>
                      <a:gd name="connsiteX2" fmla="*/ 8382850 w 21626902"/>
                      <a:gd name="connsiteY2" fmla="*/ 1432327 h 5385508"/>
                      <a:gd name="connsiteX3" fmla="*/ 10418128 w 21626902"/>
                      <a:gd name="connsiteY3" fmla="*/ 4293514 h 5385508"/>
                      <a:gd name="connsiteX4" fmla="*/ 16317482 w 21626902"/>
                      <a:gd name="connsiteY4" fmla="*/ 4765462 h 5385508"/>
                      <a:gd name="connsiteX5" fmla="*/ 21558850 w 21626902"/>
                      <a:gd name="connsiteY5" fmla="*/ 4463653 h 5385508"/>
                      <a:gd name="connsiteX6" fmla="*/ 21626902 w 21626902"/>
                      <a:gd name="connsiteY6" fmla="*/ 4476945 h 5385508"/>
                      <a:gd name="connsiteX7" fmla="*/ 21626902 w 21626902"/>
                      <a:gd name="connsiteY7" fmla="*/ 5385508 h 5385508"/>
                      <a:gd name="connsiteX8" fmla="*/ 10757257 w 21626902"/>
                      <a:gd name="connsiteY8" fmla="*/ 5385508 h 5385508"/>
                      <a:gd name="connsiteX9" fmla="*/ 0 w 21626902"/>
                      <a:gd name="connsiteY9" fmla="*/ 5385508 h 5385508"/>
                      <a:gd name="connsiteX10" fmla="*/ 45662 w 21626902"/>
                      <a:gd name="connsiteY10" fmla="*/ 5309425 h 5385508"/>
                      <a:gd name="connsiteX11" fmla="*/ 1539600 w 21626902"/>
                      <a:gd name="connsiteY11" fmla="*/ 4323011 h 5385508"/>
                      <a:gd name="connsiteX12" fmla="*/ 2214300 w 21626902"/>
                      <a:gd name="connsiteY12" fmla="*/ 1463065 h 5385508"/>
                      <a:gd name="connsiteX13" fmla="*/ 3838486 w 21626902"/>
                      <a:gd name="connsiteY13" fmla="*/ 192841 h 5385508"/>
                      <a:gd name="connsiteX14" fmla="*/ 4777015 w 21626902"/>
                      <a:gd name="connsiteY14" fmla="*/ 77808 h 5385508"/>
                      <a:gd name="connsiteX0" fmla="*/ 4777015 w 21626902"/>
                      <a:gd name="connsiteY0" fmla="*/ 18872 h 5326572"/>
                      <a:gd name="connsiteX1" fmla="*/ 6583547 w 21626902"/>
                      <a:gd name="connsiteY1" fmla="*/ 282010 h 5326572"/>
                      <a:gd name="connsiteX2" fmla="*/ 8382850 w 21626902"/>
                      <a:gd name="connsiteY2" fmla="*/ 1373391 h 5326572"/>
                      <a:gd name="connsiteX3" fmla="*/ 10418128 w 21626902"/>
                      <a:gd name="connsiteY3" fmla="*/ 4234578 h 5326572"/>
                      <a:gd name="connsiteX4" fmla="*/ 16317482 w 21626902"/>
                      <a:gd name="connsiteY4" fmla="*/ 4706526 h 5326572"/>
                      <a:gd name="connsiteX5" fmla="*/ 21558850 w 21626902"/>
                      <a:gd name="connsiteY5" fmla="*/ 4404717 h 5326572"/>
                      <a:gd name="connsiteX6" fmla="*/ 21626902 w 21626902"/>
                      <a:gd name="connsiteY6" fmla="*/ 4418009 h 5326572"/>
                      <a:gd name="connsiteX7" fmla="*/ 21626902 w 21626902"/>
                      <a:gd name="connsiteY7" fmla="*/ 5326572 h 5326572"/>
                      <a:gd name="connsiteX8" fmla="*/ 10757257 w 21626902"/>
                      <a:gd name="connsiteY8" fmla="*/ 5326572 h 5326572"/>
                      <a:gd name="connsiteX9" fmla="*/ 0 w 21626902"/>
                      <a:gd name="connsiteY9" fmla="*/ 5326572 h 5326572"/>
                      <a:gd name="connsiteX10" fmla="*/ 45662 w 21626902"/>
                      <a:gd name="connsiteY10" fmla="*/ 5250489 h 5326572"/>
                      <a:gd name="connsiteX11" fmla="*/ 1539600 w 21626902"/>
                      <a:gd name="connsiteY11" fmla="*/ 4264075 h 5326572"/>
                      <a:gd name="connsiteX12" fmla="*/ 2214300 w 21626902"/>
                      <a:gd name="connsiteY12" fmla="*/ 1404129 h 5326572"/>
                      <a:gd name="connsiteX13" fmla="*/ 3838486 w 21626902"/>
                      <a:gd name="connsiteY13" fmla="*/ 133905 h 5326572"/>
                      <a:gd name="connsiteX14" fmla="*/ 4777015 w 21626902"/>
                      <a:gd name="connsiteY14" fmla="*/ 18872 h 5326572"/>
                      <a:gd name="connsiteX0" fmla="*/ 5354531 w 21626902"/>
                      <a:gd name="connsiteY0" fmla="*/ 67134 h 5307457"/>
                      <a:gd name="connsiteX1" fmla="*/ 6583547 w 21626902"/>
                      <a:gd name="connsiteY1" fmla="*/ 262895 h 5307457"/>
                      <a:gd name="connsiteX2" fmla="*/ 8382850 w 21626902"/>
                      <a:gd name="connsiteY2" fmla="*/ 1354276 h 5307457"/>
                      <a:gd name="connsiteX3" fmla="*/ 10418128 w 21626902"/>
                      <a:gd name="connsiteY3" fmla="*/ 4215463 h 5307457"/>
                      <a:gd name="connsiteX4" fmla="*/ 16317482 w 21626902"/>
                      <a:gd name="connsiteY4" fmla="*/ 4687411 h 5307457"/>
                      <a:gd name="connsiteX5" fmla="*/ 21558850 w 21626902"/>
                      <a:gd name="connsiteY5" fmla="*/ 4385602 h 5307457"/>
                      <a:gd name="connsiteX6" fmla="*/ 21626902 w 21626902"/>
                      <a:gd name="connsiteY6" fmla="*/ 4398894 h 5307457"/>
                      <a:gd name="connsiteX7" fmla="*/ 21626902 w 21626902"/>
                      <a:gd name="connsiteY7" fmla="*/ 5307457 h 5307457"/>
                      <a:gd name="connsiteX8" fmla="*/ 10757257 w 21626902"/>
                      <a:gd name="connsiteY8" fmla="*/ 5307457 h 5307457"/>
                      <a:gd name="connsiteX9" fmla="*/ 0 w 21626902"/>
                      <a:gd name="connsiteY9" fmla="*/ 5307457 h 5307457"/>
                      <a:gd name="connsiteX10" fmla="*/ 45662 w 21626902"/>
                      <a:gd name="connsiteY10" fmla="*/ 5231374 h 5307457"/>
                      <a:gd name="connsiteX11" fmla="*/ 1539600 w 21626902"/>
                      <a:gd name="connsiteY11" fmla="*/ 4244960 h 5307457"/>
                      <a:gd name="connsiteX12" fmla="*/ 2214300 w 21626902"/>
                      <a:gd name="connsiteY12" fmla="*/ 1385014 h 5307457"/>
                      <a:gd name="connsiteX13" fmla="*/ 3838486 w 21626902"/>
                      <a:gd name="connsiteY13" fmla="*/ 114790 h 5307457"/>
                      <a:gd name="connsiteX14" fmla="*/ 5354531 w 21626902"/>
                      <a:gd name="connsiteY14" fmla="*/ 67134 h 5307457"/>
                      <a:gd name="connsiteX0" fmla="*/ 3838486 w 21626902"/>
                      <a:gd name="connsiteY0" fmla="*/ 90659 h 5283326"/>
                      <a:gd name="connsiteX1" fmla="*/ 6583547 w 21626902"/>
                      <a:gd name="connsiteY1" fmla="*/ 238764 h 5283326"/>
                      <a:gd name="connsiteX2" fmla="*/ 8382850 w 21626902"/>
                      <a:gd name="connsiteY2" fmla="*/ 1330145 h 5283326"/>
                      <a:gd name="connsiteX3" fmla="*/ 10418128 w 21626902"/>
                      <a:gd name="connsiteY3" fmla="*/ 4191332 h 5283326"/>
                      <a:gd name="connsiteX4" fmla="*/ 16317482 w 21626902"/>
                      <a:gd name="connsiteY4" fmla="*/ 4663280 h 5283326"/>
                      <a:gd name="connsiteX5" fmla="*/ 21558850 w 21626902"/>
                      <a:gd name="connsiteY5" fmla="*/ 4361471 h 5283326"/>
                      <a:gd name="connsiteX6" fmla="*/ 21626902 w 21626902"/>
                      <a:gd name="connsiteY6" fmla="*/ 4374763 h 5283326"/>
                      <a:gd name="connsiteX7" fmla="*/ 21626902 w 21626902"/>
                      <a:gd name="connsiteY7" fmla="*/ 5283326 h 5283326"/>
                      <a:gd name="connsiteX8" fmla="*/ 10757257 w 21626902"/>
                      <a:gd name="connsiteY8" fmla="*/ 5283326 h 5283326"/>
                      <a:gd name="connsiteX9" fmla="*/ 0 w 21626902"/>
                      <a:gd name="connsiteY9" fmla="*/ 5283326 h 5283326"/>
                      <a:gd name="connsiteX10" fmla="*/ 45662 w 21626902"/>
                      <a:gd name="connsiteY10" fmla="*/ 5207243 h 5283326"/>
                      <a:gd name="connsiteX11" fmla="*/ 1539600 w 21626902"/>
                      <a:gd name="connsiteY11" fmla="*/ 4220829 h 5283326"/>
                      <a:gd name="connsiteX12" fmla="*/ 2214300 w 21626902"/>
                      <a:gd name="connsiteY12" fmla="*/ 1360883 h 5283326"/>
                      <a:gd name="connsiteX13" fmla="*/ 3838486 w 21626902"/>
                      <a:gd name="connsiteY13" fmla="*/ 90659 h 5283326"/>
                      <a:gd name="connsiteX0" fmla="*/ 3838486 w 21626902"/>
                      <a:gd name="connsiteY0" fmla="*/ 107766 h 5300433"/>
                      <a:gd name="connsiteX1" fmla="*/ 6583547 w 21626902"/>
                      <a:gd name="connsiteY1" fmla="*/ 255871 h 5300433"/>
                      <a:gd name="connsiteX2" fmla="*/ 8382850 w 21626902"/>
                      <a:gd name="connsiteY2" fmla="*/ 1347252 h 5300433"/>
                      <a:gd name="connsiteX3" fmla="*/ 10418128 w 21626902"/>
                      <a:gd name="connsiteY3" fmla="*/ 4208439 h 5300433"/>
                      <a:gd name="connsiteX4" fmla="*/ 16317482 w 21626902"/>
                      <a:gd name="connsiteY4" fmla="*/ 4680387 h 5300433"/>
                      <a:gd name="connsiteX5" fmla="*/ 21558850 w 21626902"/>
                      <a:gd name="connsiteY5" fmla="*/ 4378578 h 5300433"/>
                      <a:gd name="connsiteX6" fmla="*/ 21626902 w 21626902"/>
                      <a:gd name="connsiteY6" fmla="*/ 4391870 h 5300433"/>
                      <a:gd name="connsiteX7" fmla="*/ 21626902 w 21626902"/>
                      <a:gd name="connsiteY7" fmla="*/ 5300433 h 5300433"/>
                      <a:gd name="connsiteX8" fmla="*/ 10757257 w 21626902"/>
                      <a:gd name="connsiteY8" fmla="*/ 5300433 h 5300433"/>
                      <a:gd name="connsiteX9" fmla="*/ 0 w 21626902"/>
                      <a:gd name="connsiteY9" fmla="*/ 5300433 h 5300433"/>
                      <a:gd name="connsiteX10" fmla="*/ 45662 w 21626902"/>
                      <a:gd name="connsiteY10" fmla="*/ 5224350 h 5300433"/>
                      <a:gd name="connsiteX11" fmla="*/ 1539600 w 21626902"/>
                      <a:gd name="connsiteY11" fmla="*/ 4237936 h 5300433"/>
                      <a:gd name="connsiteX12" fmla="*/ 2214300 w 21626902"/>
                      <a:gd name="connsiteY12" fmla="*/ 1377990 h 5300433"/>
                      <a:gd name="connsiteX13" fmla="*/ 3838486 w 21626902"/>
                      <a:gd name="connsiteY13" fmla="*/ 107766 h 5300433"/>
                      <a:gd name="connsiteX0" fmla="*/ 3838486 w 21626902"/>
                      <a:gd name="connsiteY0" fmla="*/ 107766 h 5300433"/>
                      <a:gd name="connsiteX1" fmla="*/ 6583547 w 21626902"/>
                      <a:gd name="connsiteY1" fmla="*/ 255871 h 5300433"/>
                      <a:gd name="connsiteX2" fmla="*/ 8382850 w 21626902"/>
                      <a:gd name="connsiteY2" fmla="*/ 1347252 h 5300433"/>
                      <a:gd name="connsiteX3" fmla="*/ 10418128 w 21626902"/>
                      <a:gd name="connsiteY3" fmla="*/ 4208439 h 5300433"/>
                      <a:gd name="connsiteX4" fmla="*/ 16317482 w 21626902"/>
                      <a:gd name="connsiteY4" fmla="*/ 4680387 h 5300433"/>
                      <a:gd name="connsiteX5" fmla="*/ 21558850 w 21626902"/>
                      <a:gd name="connsiteY5" fmla="*/ 4378578 h 5300433"/>
                      <a:gd name="connsiteX6" fmla="*/ 21626902 w 21626902"/>
                      <a:gd name="connsiteY6" fmla="*/ 4391870 h 5300433"/>
                      <a:gd name="connsiteX7" fmla="*/ 21626902 w 21626902"/>
                      <a:gd name="connsiteY7" fmla="*/ 5300433 h 5300433"/>
                      <a:gd name="connsiteX8" fmla="*/ 10757257 w 21626902"/>
                      <a:gd name="connsiteY8" fmla="*/ 5300433 h 5300433"/>
                      <a:gd name="connsiteX9" fmla="*/ 0 w 21626902"/>
                      <a:gd name="connsiteY9" fmla="*/ 5300433 h 5300433"/>
                      <a:gd name="connsiteX10" fmla="*/ 45662 w 21626902"/>
                      <a:gd name="connsiteY10" fmla="*/ 5224350 h 5300433"/>
                      <a:gd name="connsiteX11" fmla="*/ 1539600 w 21626902"/>
                      <a:gd name="connsiteY11" fmla="*/ 4237936 h 5300433"/>
                      <a:gd name="connsiteX12" fmla="*/ 2214300 w 21626902"/>
                      <a:gd name="connsiteY12" fmla="*/ 1377990 h 5300433"/>
                      <a:gd name="connsiteX13" fmla="*/ 3838486 w 21626902"/>
                      <a:gd name="connsiteY13" fmla="*/ 107766 h 5300433"/>
                      <a:gd name="connsiteX0" fmla="*/ 3838486 w 21626902"/>
                      <a:gd name="connsiteY0" fmla="*/ 69277 h 5261944"/>
                      <a:gd name="connsiteX1" fmla="*/ 6583547 w 21626902"/>
                      <a:gd name="connsiteY1" fmla="*/ 217382 h 5261944"/>
                      <a:gd name="connsiteX2" fmla="*/ 8382850 w 21626902"/>
                      <a:gd name="connsiteY2" fmla="*/ 1308763 h 5261944"/>
                      <a:gd name="connsiteX3" fmla="*/ 10418128 w 21626902"/>
                      <a:gd name="connsiteY3" fmla="*/ 4169950 h 5261944"/>
                      <a:gd name="connsiteX4" fmla="*/ 16317482 w 21626902"/>
                      <a:gd name="connsiteY4" fmla="*/ 4641898 h 5261944"/>
                      <a:gd name="connsiteX5" fmla="*/ 21558850 w 21626902"/>
                      <a:gd name="connsiteY5" fmla="*/ 4340089 h 5261944"/>
                      <a:gd name="connsiteX6" fmla="*/ 21626902 w 21626902"/>
                      <a:gd name="connsiteY6" fmla="*/ 4353381 h 5261944"/>
                      <a:gd name="connsiteX7" fmla="*/ 21626902 w 21626902"/>
                      <a:gd name="connsiteY7" fmla="*/ 5261944 h 5261944"/>
                      <a:gd name="connsiteX8" fmla="*/ 10757257 w 21626902"/>
                      <a:gd name="connsiteY8" fmla="*/ 5261944 h 5261944"/>
                      <a:gd name="connsiteX9" fmla="*/ 0 w 21626902"/>
                      <a:gd name="connsiteY9" fmla="*/ 5261944 h 5261944"/>
                      <a:gd name="connsiteX10" fmla="*/ 45662 w 21626902"/>
                      <a:gd name="connsiteY10" fmla="*/ 5185861 h 5261944"/>
                      <a:gd name="connsiteX11" fmla="*/ 1539600 w 21626902"/>
                      <a:gd name="connsiteY11" fmla="*/ 4199447 h 5261944"/>
                      <a:gd name="connsiteX12" fmla="*/ 2214300 w 21626902"/>
                      <a:gd name="connsiteY12" fmla="*/ 1339501 h 5261944"/>
                      <a:gd name="connsiteX13" fmla="*/ 3838486 w 21626902"/>
                      <a:gd name="connsiteY13" fmla="*/ 69277 h 5261944"/>
                      <a:gd name="connsiteX0" fmla="*/ 3925114 w 21626902"/>
                      <a:gd name="connsiteY0" fmla="*/ 110245 h 5177783"/>
                      <a:gd name="connsiteX1" fmla="*/ 6583547 w 21626902"/>
                      <a:gd name="connsiteY1" fmla="*/ 133221 h 5177783"/>
                      <a:gd name="connsiteX2" fmla="*/ 8382850 w 21626902"/>
                      <a:gd name="connsiteY2" fmla="*/ 1224602 h 5177783"/>
                      <a:gd name="connsiteX3" fmla="*/ 10418128 w 21626902"/>
                      <a:gd name="connsiteY3" fmla="*/ 4085789 h 5177783"/>
                      <a:gd name="connsiteX4" fmla="*/ 16317482 w 21626902"/>
                      <a:gd name="connsiteY4" fmla="*/ 4557737 h 5177783"/>
                      <a:gd name="connsiteX5" fmla="*/ 21558850 w 21626902"/>
                      <a:gd name="connsiteY5" fmla="*/ 4255928 h 5177783"/>
                      <a:gd name="connsiteX6" fmla="*/ 21626902 w 21626902"/>
                      <a:gd name="connsiteY6" fmla="*/ 4269220 h 5177783"/>
                      <a:gd name="connsiteX7" fmla="*/ 21626902 w 21626902"/>
                      <a:gd name="connsiteY7" fmla="*/ 5177783 h 5177783"/>
                      <a:gd name="connsiteX8" fmla="*/ 10757257 w 21626902"/>
                      <a:gd name="connsiteY8" fmla="*/ 5177783 h 5177783"/>
                      <a:gd name="connsiteX9" fmla="*/ 0 w 21626902"/>
                      <a:gd name="connsiteY9" fmla="*/ 5177783 h 5177783"/>
                      <a:gd name="connsiteX10" fmla="*/ 45662 w 21626902"/>
                      <a:gd name="connsiteY10" fmla="*/ 5101700 h 5177783"/>
                      <a:gd name="connsiteX11" fmla="*/ 1539600 w 21626902"/>
                      <a:gd name="connsiteY11" fmla="*/ 4115286 h 5177783"/>
                      <a:gd name="connsiteX12" fmla="*/ 2214300 w 21626902"/>
                      <a:gd name="connsiteY12" fmla="*/ 1255340 h 5177783"/>
                      <a:gd name="connsiteX13" fmla="*/ 3925114 w 21626902"/>
                      <a:gd name="connsiteY13" fmla="*/ 110245 h 5177783"/>
                      <a:gd name="connsiteX0" fmla="*/ 3925114 w 21626902"/>
                      <a:gd name="connsiteY0" fmla="*/ 132689 h 5200227"/>
                      <a:gd name="connsiteX1" fmla="*/ 6583547 w 21626902"/>
                      <a:gd name="connsiteY1" fmla="*/ 155665 h 5200227"/>
                      <a:gd name="connsiteX2" fmla="*/ 8382850 w 21626902"/>
                      <a:gd name="connsiteY2" fmla="*/ 1247046 h 5200227"/>
                      <a:gd name="connsiteX3" fmla="*/ 10418128 w 21626902"/>
                      <a:gd name="connsiteY3" fmla="*/ 4108233 h 5200227"/>
                      <a:gd name="connsiteX4" fmla="*/ 16317482 w 21626902"/>
                      <a:gd name="connsiteY4" fmla="*/ 4580181 h 5200227"/>
                      <a:gd name="connsiteX5" fmla="*/ 21558850 w 21626902"/>
                      <a:gd name="connsiteY5" fmla="*/ 4278372 h 5200227"/>
                      <a:gd name="connsiteX6" fmla="*/ 21626902 w 21626902"/>
                      <a:gd name="connsiteY6" fmla="*/ 4291664 h 5200227"/>
                      <a:gd name="connsiteX7" fmla="*/ 21626902 w 21626902"/>
                      <a:gd name="connsiteY7" fmla="*/ 5200227 h 5200227"/>
                      <a:gd name="connsiteX8" fmla="*/ 10757257 w 21626902"/>
                      <a:gd name="connsiteY8" fmla="*/ 5200227 h 5200227"/>
                      <a:gd name="connsiteX9" fmla="*/ 0 w 21626902"/>
                      <a:gd name="connsiteY9" fmla="*/ 5200227 h 5200227"/>
                      <a:gd name="connsiteX10" fmla="*/ 45662 w 21626902"/>
                      <a:gd name="connsiteY10" fmla="*/ 5124144 h 5200227"/>
                      <a:gd name="connsiteX11" fmla="*/ 1539600 w 21626902"/>
                      <a:gd name="connsiteY11" fmla="*/ 4137730 h 5200227"/>
                      <a:gd name="connsiteX12" fmla="*/ 2214300 w 21626902"/>
                      <a:gd name="connsiteY12" fmla="*/ 1277784 h 5200227"/>
                      <a:gd name="connsiteX13" fmla="*/ 3925114 w 21626902"/>
                      <a:gd name="connsiteY13" fmla="*/ 132689 h 5200227"/>
                      <a:gd name="connsiteX0" fmla="*/ 3925114 w 21626902"/>
                      <a:gd name="connsiteY0" fmla="*/ 142155 h 5209693"/>
                      <a:gd name="connsiteX1" fmla="*/ 6583547 w 21626902"/>
                      <a:gd name="connsiteY1" fmla="*/ 165131 h 5209693"/>
                      <a:gd name="connsiteX2" fmla="*/ 8382850 w 21626902"/>
                      <a:gd name="connsiteY2" fmla="*/ 1256512 h 5209693"/>
                      <a:gd name="connsiteX3" fmla="*/ 10418128 w 21626902"/>
                      <a:gd name="connsiteY3" fmla="*/ 4117699 h 5209693"/>
                      <a:gd name="connsiteX4" fmla="*/ 16317482 w 21626902"/>
                      <a:gd name="connsiteY4" fmla="*/ 4589647 h 5209693"/>
                      <a:gd name="connsiteX5" fmla="*/ 21558850 w 21626902"/>
                      <a:gd name="connsiteY5" fmla="*/ 4287838 h 5209693"/>
                      <a:gd name="connsiteX6" fmla="*/ 21626902 w 21626902"/>
                      <a:gd name="connsiteY6" fmla="*/ 4301130 h 5209693"/>
                      <a:gd name="connsiteX7" fmla="*/ 21626902 w 21626902"/>
                      <a:gd name="connsiteY7" fmla="*/ 5209693 h 5209693"/>
                      <a:gd name="connsiteX8" fmla="*/ 10757257 w 21626902"/>
                      <a:gd name="connsiteY8" fmla="*/ 5209693 h 5209693"/>
                      <a:gd name="connsiteX9" fmla="*/ 0 w 21626902"/>
                      <a:gd name="connsiteY9" fmla="*/ 5209693 h 5209693"/>
                      <a:gd name="connsiteX10" fmla="*/ 45662 w 21626902"/>
                      <a:gd name="connsiteY10" fmla="*/ 5133610 h 5209693"/>
                      <a:gd name="connsiteX11" fmla="*/ 1539600 w 21626902"/>
                      <a:gd name="connsiteY11" fmla="*/ 4147196 h 5209693"/>
                      <a:gd name="connsiteX12" fmla="*/ 2214300 w 21626902"/>
                      <a:gd name="connsiteY12" fmla="*/ 1287250 h 5209693"/>
                      <a:gd name="connsiteX13" fmla="*/ 3925114 w 21626902"/>
                      <a:gd name="connsiteY13" fmla="*/ 142155 h 5209693"/>
                      <a:gd name="connsiteX0" fmla="*/ 3925114 w 21626902"/>
                      <a:gd name="connsiteY0" fmla="*/ 141173 h 5208711"/>
                      <a:gd name="connsiteX1" fmla="*/ 6583547 w 21626902"/>
                      <a:gd name="connsiteY1" fmla="*/ 164149 h 5208711"/>
                      <a:gd name="connsiteX2" fmla="*/ 8325098 w 21626902"/>
                      <a:gd name="connsiteY2" fmla="*/ 1399909 h 5208711"/>
                      <a:gd name="connsiteX3" fmla="*/ 10418128 w 21626902"/>
                      <a:gd name="connsiteY3" fmla="*/ 4116717 h 5208711"/>
                      <a:gd name="connsiteX4" fmla="*/ 16317482 w 21626902"/>
                      <a:gd name="connsiteY4" fmla="*/ 4588665 h 5208711"/>
                      <a:gd name="connsiteX5" fmla="*/ 21558850 w 21626902"/>
                      <a:gd name="connsiteY5" fmla="*/ 4286856 h 5208711"/>
                      <a:gd name="connsiteX6" fmla="*/ 21626902 w 21626902"/>
                      <a:gd name="connsiteY6" fmla="*/ 4300148 h 5208711"/>
                      <a:gd name="connsiteX7" fmla="*/ 21626902 w 21626902"/>
                      <a:gd name="connsiteY7" fmla="*/ 5208711 h 5208711"/>
                      <a:gd name="connsiteX8" fmla="*/ 10757257 w 21626902"/>
                      <a:gd name="connsiteY8" fmla="*/ 5208711 h 5208711"/>
                      <a:gd name="connsiteX9" fmla="*/ 0 w 21626902"/>
                      <a:gd name="connsiteY9" fmla="*/ 5208711 h 5208711"/>
                      <a:gd name="connsiteX10" fmla="*/ 45662 w 21626902"/>
                      <a:gd name="connsiteY10" fmla="*/ 5132628 h 5208711"/>
                      <a:gd name="connsiteX11" fmla="*/ 1539600 w 21626902"/>
                      <a:gd name="connsiteY11" fmla="*/ 4146214 h 5208711"/>
                      <a:gd name="connsiteX12" fmla="*/ 2214300 w 21626902"/>
                      <a:gd name="connsiteY12" fmla="*/ 1286268 h 5208711"/>
                      <a:gd name="connsiteX13" fmla="*/ 3925114 w 21626902"/>
                      <a:gd name="connsiteY13" fmla="*/ 141173 h 5208711"/>
                      <a:gd name="connsiteX0" fmla="*/ 3925114 w 21626902"/>
                      <a:gd name="connsiteY0" fmla="*/ 141173 h 5208711"/>
                      <a:gd name="connsiteX1" fmla="*/ 6583547 w 21626902"/>
                      <a:gd name="connsiteY1" fmla="*/ 164149 h 5208711"/>
                      <a:gd name="connsiteX2" fmla="*/ 8325098 w 21626902"/>
                      <a:gd name="connsiteY2" fmla="*/ 1399909 h 5208711"/>
                      <a:gd name="connsiteX3" fmla="*/ 10418128 w 21626902"/>
                      <a:gd name="connsiteY3" fmla="*/ 4116717 h 5208711"/>
                      <a:gd name="connsiteX4" fmla="*/ 16317482 w 21626902"/>
                      <a:gd name="connsiteY4" fmla="*/ 4588665 h 5208711"/>
                      <a:gd name="connsiteX5" fmla="*/ 21558850 w 21626902"/>
                      <a:gd name="connsiteY5" fmla="*/ 4286856 h 5208711"/>
                      <a:gd name="connsiteX6" fmla="*/ 21626902 w 21626902"/>
                      <a:gd name="connsiteY6" fmla="*/ 4300148 h 5208711"/>
                      <a:gd name="connsiteX7" fmla="*/ 21626902 w 21626902"/>
                      <a:gd name="connsiteY7" fmla="*/ 5208711 h 5208711"/>
                      <a:gd name="connsiteX8" fmla="*/ 10757257 w 21626902"/>
                      <a:gd name="connsiteY8" fmla="*/ 5208711 h 5208711"/>
                      <a:gd name="connsiteX9" fmla="*/ 0 w 21626902"/>
                      <a:gd name="connsiteY9" fmla="*/ 5208711 h 5208711"/>
                      <a:gd name="connsiteX10" fmla="*/ 45662 w 21626902"/>
                      <a:gd name="connsiteY10" fmla="*/ 5132628 h 5208711"/>
                      <a:gd name="connsiteX11" fmla="*/ 1539600 w 21626902"/>
                      <a:gd name="connsiteY11" fmla="*/ 4146214 h 5208711"/>
                      <a:gd name="connsiteX12" fmla="*/ 2214300 w 21626902"/>
                      <a:gd name="connsiteY12" fmla="*/ 1286268 h 5208711"/>
                      <a:gd name="connsiteX13" fmla="*/ 3925114 w 21626902"/>
                      <a:gd name="connsiteY13" fmla="*/ 141173 h 5208711"/>
                      <a:gd name="connsiteX0" fmla="*/ 3925114 w 21626902"/>
                      <a:gd name="connsiteY0" fmla="*/ 175554 h 5243092"/>
                      <a:gd name="connsiteX1" fmla="*/ 6583547 w 21626902"/>
                      <a:gd name="connsiteY1" fmla="*/ 198530 h 5243092"/>
                      <a:gd name="connsiteX2" fmla="*/ 8325098 w 21626902"/>
                      <a:gd name="connsiteY2" fmla="*/ 1434290 h 5243092"/>
                      <a:gd name="connsiteX3" fmla="*/ 10418128 w 21626902"/>
                      <a:gd name="connsiteY3" fmla="*/ 4151098 h 5243092"/>
                      <a:gd name="connsiteX4" fmla="*/ 16317482 w 21626902"/>
                      <a:gd name="connsiteY4" fmla="*/ 4623046 h 5243092"/>
                      <a:gd name="connsiteX5" fmla="*/ 21558850 w 21626902"/>
                      <a:gd name="connsiteY5" fmla="*/ 4321237 h 5243092"/>
                      <a:gd name="connsiteX6" fmla="*/ 21626902 w 21626902"/>
                      <a:gd name="connsiteY6" fmla="*/ 4334529 h 5243092"/>
                      <a:gd name="connsiteX7" fmla="*/ 21626902 w 21626902"/>
                      <a:gd name="connsiteY7" fmla="*/ 5243092 h 5243092"/>
                      <a:gd name="connsiteX8" fmla="*/ 10757257 w 21626902"/>
                      <a:gd name="connsiteY8" fmla="*/ 5243092 h 5243092"/>
                      <a:gd name="connsiteX9" fmla="*/ 0 w 21626902"/>
                      <a:gd name="connsiteY9" fmla="*/ 5243092 h 5243092"/>
                      <a:gd name="connsiteX10" fmla="*/ 45662 w 21626902"/>
                      <a:gd name="connsiteY10" fmla="*/ 5167009 h 5243092"/>
                      <a:gd name="connsiteX11" fmla="*/ 1539600 w 21626902"/>
                      <a:gd name="connsiteY11" fmla="*/ 4180595 h 5243092"/>
                      <a:gd name="connsiteX12" fmla="*/ 2214300 w 21626902"/>
                      <a:gd name="connsiteY12" fmla="*/ 1320649 h 5243092"/>
                      <a:gd name="connsiteX13" fmla="*/ 3925114 w 21626902"/>
                      <a:gd name="connsiteY13" fmla="*/ 175554 h 5243092"/>
                      <a:gd name="connsiteX0" fmla="*/ 3925114 w 21626902"/>
                      <a:gd name="connsiteY0" fmla="*/ 141173 h 5208711"/>
                      <a:gd name="connsiteX1" fmla="*/ 6583547 w 21626902"/>
                      <a:gd name="connsiteY1" fmla="*/ 164149 h 5208711"/>
                      <a:gd name="connsiteX2" fmla="*/ 8459851 w 21626902"/>
                      <a:gd name="connsiteY2" fmla="*/ 1399909 h 5208711"/>
                      <a:gd name="connsiteX3" fmla="*/ 10418128 w 21626902"/>
                      <a:gd name="connsiteY3" fmla="*/ 4116717 h 5208711"/>
                      <a:gd name="connsiteX4" fmla="*/ 16317482 w 21626902"/>
                      <a:gd name="connsiteY4" fmla="*/ 4588665 h 5208711"/>
                      <a:gd name="connsiteX5" fmla="*/ 21558850 w 21626902"/>
                      <a:gd name="connsiteY5" fmla="*/ 4286856 h 5208711"/>
                      <a:gd name="connsiteX6" fmla="*/ 21626902 w 21626902"/>
                      <a:gd name="connsiteY6" fmla="*/ 4300148 h 5208711"/>
                      <a:gd name="connsiteX7" fmla="*/ 21626902 w 21626902"/>
                      <a:gd name="connsiteY7" fmla="*/ 5208711 h 5208711"/>
                      <a:gd name="connsiteX8" fmla="*/ 10757257 w 21626902"/>
                      <a:gd name="connsiteY8" fmla="*/ 5208711 h 5208711"/>
                      <a:gd name="connsiteX9" fmla="*/ 0 w 21626902"/>
                      <a:gd name="connsiteY9" fmla="*/ 5208711 h 5208711"/>
                      <a:gd name="connsiteX10" fmla="*/ 45662 w 21626902"/>
                      <a:gd name="connsiteY10" fmla="*/ 5132628 h 5208711"/>
                      <a:gd name="connsiteX11" fmla="*/ 1539600 w 21626902"/>
                      <a:gd name="connsiteY11" fmla="*/ 4146214 h 5208711"/>
                      <a:gd name="connsiteX12" fmla="*/ 2214300 w 21626902"/>
                      <a:gd name="connsiteY12" fmla="*/ 1286268 h 5208711"/>
                      <a:gd name="connsiteX13" fmla="*/ 3925114 w 21626902"/>
                      <a:gd name="connsiteY13" fmla="*/ 141173 h 5208711"/>
                      <a:gd name="connsiteX0" fmla="*/ 3925114 w 21626902"/>
                      <a:gd name="connsiteY0" fmla="*/ 141173 h 5208711"/>
                      <a:gd name="connsiteX1" fmla="*/ 6583547 w 21626902"/>
                      <a:gd name="connsiteY1" fmla="*/ 164149 h 5208711"/>
                      <a:gd name="connsiteX2" fmla="*/ 8459851 w 21626902"/>
                      <a:gd name="connsiteY2" fmla="*/ 1399909 h 5208711"/>
                      <a:gd name="connsiteX3" fmla="*/ 10418128 w 21626902"/>
                      <a:gd name="connsiteY3" fmla="*/ 4116717 h 5208711"/>
                      <a:gd name="connsiteX4" fmla="*/ 16317482 w 21626902"/>
                      <a:gd name="connsiteY4" fmla="*/ 4588665 h 5208711"/>
                      <a:gd name="connsiteX5" fmla="*/ 21558850 w 21626902"/>
                      <a:gd name="connsiteY5" fmla="*/ 4286856 h 5208711"/>
                      <a:gd name="connsiteX6" fmla="*/ 21626902 w 21626902"/>
                      <a:gd name="connsiteY6" fmla="*/ 4300148 h 5208711"/>
                      <a:gd name="connsiteX7" fmla="*/ 21626902 w 21626902"/>
                      <a:gd name="connsiteY7" fmla="*/ 5208711 h 5208711"/>
                      <a:gd name="connsiteX8" fmla="*/ 10757257 w 21626902"/>
                      <a:gd name="connsiteY8" fmla="*/ 5208711 h 5208711"/>
                      <a:gd name="connsiteX9" fmla="*/ 0 w 21626902"/>
                      <a:gd name="connsiteY9" fmla="*/ 5208711 h 5208711"/>
                      <a:gd name="connsiteX10" fmla="*/ 45662 w 21626902"/>
                      <a:gd name="connsiteY10" fmla="*/ 5132628 h 5208711"/>
                      <a:gd name="connsiteX11" fmla="*/ 1539600 w 21626902"/>
                      <a:gd name="connsiteY11" fmla="*/ 4146214 h 5208711"/>
                      <a:gd name="connsiteX12" fmla="*/ 2214300 w 21626902"/>
                      <a:gd name="connsiteY12" fmla="*/ 1286268 h 5208711"/>
                      <a:gd name="connsiteX13" fmla="*/ 3925114 w 21626902"/>
                      <a:gd name="connsiteY13" fmla="*/ 141173 h 5208711"/>
                      <a:gd name="connsiteX0" fmla="*/ 3925114 w 21626902"/>
                      <a:gd name="connsiteY0" fmla="*/ 141173 h 5208711"/>
                      <a:gd name="connsiteX1" fmla="*/ 6583547 w 21626902"/>
                      <a:gd name="connsiteY1" fmla="*/ 164149 h 5208711"/>
                      <a:gd name="connsiteX2" fmla="*/ 8459851 w 21626902"/>
                      <a:gd name="connsiteY2" fmla="*/ 1399909 h 5208711"/>
                      <a:gd name="connsiteX3" fmla="*/ 10418128 w 21626902"/>
                      <a:gd name="connsiteY3" fmla="*/ 4116717 h 5208711"/>
                      <a:gd name="connsiteX4" fmla="*/ 16317482 w 21626902"/>
                      <a:gd name="connsiteY4" fmla="*/ 4588665 h 5208711"/>
                      <a:gd name="connsiteX5" fmla="*/ 21558850 w 21626902"/>
                      <a:gd name="connsiteY5" fmla="*/ 4286856 h 5208711"/>
                      <a:gd name="connsiteX6" fmla="*/ 21626902 w 21626902"/>
                      <a:gd name="connsiteY6" fmla="*/ 4300148 h 5208711"/>
                      <a:gd name="connsiteX7" fmla="*/ 21626902 w 21626902"/>
                      <a:gd name="connsiteY7" fmla="*/ 5208711 h 5208711"/>
                      <a:gd name="connsiteX8" fmla="*/ 10757257 w 21626902"/>
                      <a:gd name="connsiteY8" fmla="*/ 5208711 h 5208711"/>
                      <a:gd name="connsiteX9" fmla="*/ 0 w 21626902"/>
                      <a:gd name="connsiteY9" fmla="*/ 5208711 h 5208711"/>
                      <a:gd name="connsiteX10" fmla="*/ 45662 w 21626902"/>
                      <a:gd name="connsiteY10" fmla="*/ 5132628 h 5208711"/>
                      <a:gd name="connsiteX11" fmla="*/ 1539600 w 21626902"/>
                      <a:gd name="connsiteY11" fmla="*/ 4146214 h 5208711"/>
                      <a:gd name="connsiteX12" fmla="*/ 2214300 w 21626902"/>
                      <a:gd name="connsiteY12" fmla="*/ 1286268 h 5208711"/>
                      <a:gd name="connsiteX13" fmla="*/ 3925114 w 21626902"/>
                      <a:gd name="connsiteY13" fmla="*/ 141173 h 52087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21626902" h="5208711">
                        <a:moveTo>
                          <a:pt x="3925114" y="141173"/>
                        </a:moveTo>
                        <a:cubicBezTo>
                          <a:pt x="4691823" y="-55471"/>
                          <a:pt x="5827758" y="-45640"/>
                          <a:pt x="6583547" y="164149"/>
                        </a:cubicBezTo>
                        <a:cubicBezTo>
                          <a:pt x="7339336" y="373938"/>
                          <a:pt x="7888131" y="644895"/>
                          <a:pt x="8459851" y="1399909"/>
                        </a:cubicBezTo>
                        <a:cubicBezTo>
                          <a:pt x="9031571" y="2154923"/>
                          <a:pt x="9156650" y="3431254"/>
                          <a:pt x="10418128" y="4116717"/>
                        </a:cubicBezTo>
                        <a:cubicBezTo>
                          <a:pt x="11679606" y="4802180"/>
                          <a:pt x="14429690" y="4554252"/>
                          <a:pt x="16317482" y="4588665"/>
                        </a:cubicBezTo>
                        <a:cubicBezTo>
                          <a:pt x="18087288" y="4620927"/>
                          <a:pt x="20531142" y="4147654"/>
                          <a:pt x="21558850" y="4286856"/>
                        </a:cubicBezTo>
                        <a:lnTo>
                          <a:pt x="21626902" y="4300148"/>
                        </a:lnTo>
                        <a:lnTo>
                          <a:pt x="21626902" y="5208711"/>
                        </a:lnTo>
                        <a:lnTo>
                          <a:pt x="10757257" y="5208711"/>
                        </a:lnTo>
                        <a:lnTo>
                          <a:pt x="0" y="5208711"/>
                        </a:lnTo>
                        <a:lnTo>
                          <a:pt x="45662" y="5132628"/>
                        </a:lnTo>
                        <a:cubicBezTo>
                          <a:pt x="746553" y="4898582"/>
                          <a:pt x="1178160" y="4787274"/>
                          <a:pt x="1539600" y="4146214"/>
                        </a:cubicBezTo>
                        <a:cubicBezTo>
                          <a:pt x="1901040" y="3505154"/>
                          <a:pt x="1845590" y="1979442"/>
                          <a:pt x="2214300" y="1286268"/>
                        </a:cubicBezTo>
                        <a:cubicBezTo>
                          <a:pt x="2583009" y="593094"/>
                          <a:pt x="3158405" y="337817"/>
                          <a:pt x="3925114" y="141173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878C1F08-03E4-0C9A-A85F-238A3FAB9605}"/>
              </a:ext>
            </a:extLst>
          </p:cNvPr>
          <p:cNvSpPr txBox="1"/>
          <p:nvPr/>
        </p:nvSpPr>
        <p:spPr>
          <a:xfrm>
            <a:off x="2157412" y="709880"/>
            <a:ext cx="7877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>
                <a:latin typeface="Times New Roman" panose="02020603050405020304" pitchFamily="18" charset="0"/>
                <a:cs typeface="Times New Roman" panose="02020603050405020304" pitchFamily="18" charset="0"/>
              </a:rPr>
              <a:t>Konečné mohutnosti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D061D355-05CE-DD51-8984-C324E8489D8E}"/>
                  </a:ext>
                </a:extLst>
              </p:cNvPr>
              <p:cNvSpPr txBox="1"/>
              <p:nvPr/>
            </p:nvSpPr>
            <p:spPr>
              <a:xfrm>
                <a:off x="1828768" y="1854314"/>
                <a:ext cx="2299538" cy="3564392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180000" tIns="180000" rIns="180000" bIns="180000" rtlCol="0">
                <a:spAutoFit/>
              </a:bodyPr>
              <a:lstStyle/>
              <a:p>
                <a:pPr>
                  <a:spcBef>
                    <a:spcPts val="1200"/>
                  </a:spcBef>
                  <a:spcAft>
                    <a:spcPts val="1200"/>
                  </a:spcAft>
                </a:pPr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∅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 = 0</a:t>
                </a:r>
              </a:p>
              <a:p>
                <a:pPr>
                  <a:spcBef>
                    <a:spcPts val="1200"/>
                  </a:spcBef>
                  <a:spcAft>
                    <a:spcPts val="1200"/>
                  </a:spcAft>
                </a:pPr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|{1}| = 1</a:t>
                </a:r>
              </a:p>
              <a:p>
                <a:pPr>
                  <a:spcBef>
                    <a:spcPts val="1200"/>
                  </a:spcBef>
                  <a:spcAft>
                    <a:spcPts val="1200"/>
                  </a:spcAft>
                </a:pPr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|{1, 2}| = 2</a:t>
                </a:r>
              </a:p>
              <a:p>
                <a:pPr>
                  <a:spcBef>
                    <a:spcPts val="1200"/>
                  </a:spcBef>
                  <a:spcAft>
                    <a:spcPts val="1200"/>
                  </a:spcAft>
                </a:pPr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|{1, 2, 3}| = 3</a:t>
                </a:r>
              </a:p>
              <a:p>
                <a:pPr>
                  <a:spcBef>
                    <a:spcPts val="1200"/>
                  </a:spcBef>
                  <a:spcAft>
                    <a:spcPts val="1200"/>
                  </a:spcAft>
                </a:pPr>
                <a:r>
                  <a:rPr lang="cs-CZ">
                    <a:ea typeface="Cambria Math" panose="02040503050406030204" pitchFamily="18" charset="0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⋮</m:t>
                    </m:r>
                  </m:oMath>
                </a14:m>
                <a:endParaRPr lang="cs-CZ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ts val="1200"/>
                  </a:spcBef>
                  <a:spcAft>
                    <a:spcPts val="1200"/>
                  </a:spcAft>
                </a:pPr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|{1, …, </a:t>
                </a:r>
                <a:r>
                  <a:rPr lang="cs-CZ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}| = </a:t>
                </a:r>
                <a:r>
                  <a:rPr lang="cs-CZ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endParaRPr lang="cs-CZ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D061D355-05CE-DD51-8984-C324E8489D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768" y="1854314"/>
                <a:ext cx="2299538" cy="356439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ovéPole 3">
            <a:extLst>
              <a:ext uri="{FF2B5EF4-FFF2-40B4-BE49-F238E27FC236}">
                <a16:creationId xmlns:a16="http://schemas.microsoft.com/office/drawing/2014/main" id="{342C69F5-D2F4-93EA-A9CC-1E204F391B8B}"/>
              </a:ext>
            </a:extLst>
          </p:cNvPr>
          <p:cNvSpPr txBox="1"/>
          <p:nvPr/>
        </p:nvSpPr>
        <p:spPr>
          <a:xfrm>
            <a:off x="6732603" y="2329572"/>
            <a:ext cx="3140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|{</a:t>
            </a:r>
            <a:r>
              <a:rPr lang="cs-CZ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, 7, ♥}| = </a:t>
            </a:r>
            <a:r>
              <a:rPr lang="cs-CZ" b="1">
                <a:latin typeface="Times New Roman" panose="02020603050405020304" pitchFamily="18" charset="0"/>
                <a:cs typeface="Times New Roman" panose="02020603050405020304" pitchFamily="18" charset="0"/>
              </a:rPr>
              <a:t>???</a:t>
            </a:r>
            <a:endParaRPr lang="cs-CZ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Skupina 5">
            <a:extLst>
              <a:ext uri="{FF2B5EF4-FFF2-40B4-BE49-F238E27FC236}">
                <a16:creationId xmlns:a16="http://schemas.microsoft.com/office/drawing/2014/main" id="{6623E1F3-EF66-C4A3-1120-D56257310310}"/>
              </a:ext>
            </a:extLst>
          </p:cNvPr>
          <p:cNvGrpSpPr/>
          <p:nvPr/>
        </p:nvGrpSpPr>
        <p:grpSpPr>
          <a:xfrm>
            <a:off x="6098411" y="2808664"/>
            <a:ext cx="2074224" cy="2074224"/>
            <a:chOff x="593726" y="2805385"/>
            <a:chExt cx="2074224" cy="2074224"/>
          </a:xfrm>
        </p:grpSpPr>
        <p:sp>
          <p:nvSpPr>
            <p:cNvPr id="20" name="Ovál 19">
              <a:extLst>
                <a:ext uri="{FF2B5EF4-FFF2-40B4-BE49-F238E27FC236}">
                  <a16:creationId xmlns:a16="http://schemas.microsoft.com/office/drawing/2014/main" id="{2A0F6E96-A023-580C-1534-220B75057133}"/>
                </a:ext>
              </a:extLst>
            </p:cNvPr>
            <p:cNvSpPr/>
            <p:nvPr/>
          </p:nvSpPr>
          <p:spPr>
            <a:xfrm>
              <a:off x="593726" y="2805385"/>
              <a:ext cx="2074224" cy="207422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" name="Ovál 20">
              <a:extLst>
                <a:ext uri="{FF2B5EF4-FFF2-40B4-BE49-F238E27FC236}">
                  <a16:creationId xmlns:a16="http://schemas.microsoft.com/office/drawing/2014/main" id="{702E51BE-57D6-6063-8FC9-B889BBBFBA0E}"/>
                </a:ext>
              </a:extLst>
            </p:cNvPr>
            <p:cNvSpPr/>
            <p:nvPr/>
          </p:nvSpPr>
          <p:spPr>
            <a:xfrm>
              <a:off x="1576658" y="3270724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2" name="Ovál 21">
              <a:extLst>
                <a:ext uri="{FF2B5EF4-FFF2-40B4-BE49-F238E27FC236}">
                  <a16:creationId xmlns:a16="http://schemas.microsoft.com/office/drawing/2014/main" id="{CAFD432A-A4EB-73A5-CEBF-C6049CFE237D}"/>
                </a:ext>
              </a:extLst>
            </p:cNvPr>
            <p:cNvSpPr/>
            <p:nvPr/>
          </p:nvSpPr>
          <p:spPr>
            <a:xfrm>
              <a:off x="1573694" y="3784311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3" name="TextovéPole 22">
              <a:extLst>
                <a:ext uri="{FF2B5EF4-FFF2-40B4-BE49-F238E27FC236}">
                  <a16:creationId xmlns:a16="http://schemas.microsoft.com/office/drawing/2014/main" id="{3AF1AB87-A024-2A34-F199-15BD9A225F7E}"/>
                </a:ext>
              </a:extLst>
            </p:cNvPr>
            <p:cNvSpPr txBox="1"/>
            <p:nvPr/>
          </p:nvSpPr>
          <p:spPr>
            <a:xfrm>
              <a:off x="1299184" y="3140238"/>
              <a:ext cx="3316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24" name="TextovéPole 23">
              <a:extLst>
                <a:ext uri="{FF2B5EF4-FFF2-40B4-BE49-F238E27FC236}">
                  <a16:creationId xmlns:a16="http://schemas.microsoft.com/office/drawing/2014/main" id="{68E46A5D-DF0C-3CEB-5F30-237D09F0AB52}"/>
                </a:ext>
              </a:extLst>
            </p:cNvPr>
            <p:cNvSpPr txBox="1"/>
            <p:nvPr/>
          </p:nvSpPr>
          <p:spPr>
            <a:xfrm>
              <a:off x="1333027" y="3643278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25" name="Ovál 24">
              <a:extLst>
                <a:ext uri="{FF2B5EF4-FFF2-40B4-BE49-F238E27FC236}">
                  <a16:creationId xmlns:a16="http://schemas.microsoft.com/office/drawing/2014/main" id="{41444133-C9BE-9860-6B83-A2EE6E7F29B5}"/>
                </a:ext>
              </a:extLst>
            </p:cNvPr>
            <p:cNvSpPr/>
            <p:nvPr/>
          </p:nvSpPr>
          <p:spPr>
            <a:xfrm>
              <a:off x="1571320" y="4290846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6" name="TextovéPole 25">
              <a:extLst>
                <a:ext uri="{FF2B5EF4-FFF2-40B4-BE49-F238E27FC236}">
                  <a16:creationId xmlns:a16="http://schemas.microsoft.com/office/drawing/2014/main" id="{F761D17F-451C-81E4-59EB-8423EBE5A22E}"/>
                </a:ext>
              </a:extLst>
            </p:cNvPr>
            <p:cNvSpPr txBox="1"/>
            <p:nvPr/>
          </p:nvSpPr>
          <p:spPr>
            <a:xfrm>
              <a:off x="1299184" y="4147827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♥</a:t>
              </a:r>
            </a:p>
          </p:txBody>
        </p:sp>
      </p:grpSp>
      <p:grpSp>
        <p:nvGrpSpPr>
          <p:cNvPr id="11" name="Skupina 10">
            <a:extLst>
              <a:ext uri="{FF2B5EF4-FFF2-40B4-BE49-F238E27FC236}">
                <a16:creationId xmlns:a16="http://schemas.microsoft.com/office/drawing/2014/main" id="{D12309E9-F784-A945-D3A2-0222E877A591}"/>
              </a:ext>
            </a:extLst>
          </p:cNvPr>
          <p:cNvGrpSpPr/>
          <p:nvPr/>
        </p:nvGrpSpPr>
        <p:grpSpPr>
          <a:xfrm>
            <a:off x="7184365" y="2808664"/>
            <a:ext cx="3322446" cy="2074224"/>
            <a:chOff x="6609237" y="2549224"/>
            <a:chExt cx="3322446" cy="2074224"/>
          </a:xfrm>
        </p:grpSpPr>
        <p:grpSp>
          <p:nvGrpSpPr>
            <p:cNvPr id="7" name="Skupina 6">
              <a:extLst>
                <a:ext uri="{FF2B5EF4-FFF2-40B4-BE49-F238E27FC236}">
                  <a16:creationId xmlns:a16="http://schemas.microsoft.com/office/drawing/2014/main" id="{B15FE181-8AA7-4769-51B8-129EF83557BB}"/>
                </a:ext>
              </a:extLst>
            </p:cNvPr>
            <p:cNvGrpSpPr/>
            <p:nvPr/>
          </p:nvGrpSpPr>
          <p:grpSpPr>
            <a:xfrm>
              <a:off x="7857459" y="2549224"/>
              <a:ext cx="2074224" cy="2074224"/>
              <a:chOff x="593726" y="2805385"/>
              <a:chExt cx="2074224" cy="2074224"/>
            </a:xfrm>
          </p:grpSpPr>
          <p:sp>
            <p:nvSpPr>
              <p:cNvPr id="13" name="Ovál 12">
                <a:extLst>
                  <a:ext uri="{FF2B5EF4-FFF2-40B4-BE49-F238E27FC236}">
                    <a16:creationId xmlns:a16="http://schemas.microsoft.com/office/drawing/2014/main" id="{26874ED7-DD73-E88E-A30E-98E258E080D8}"/>
                  </a:ext>
                </a:extLst>
              </p:cNvPr>
              <p:cNvSpPr/>
              <p:nvPr/>
            </p:nvSpPr>
            <p:spPr>
              <a:xfrm>
                <a:off x="593726" y="2805385"/>
                <a:ext cx="2074224" cy="2074224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4" name="Ovál 13">
                <a:extLst>
                  <a:ext uri="{FF2B5EF4-FFF2-40B4-BE49-F238E27FC236}">
                    <a16:creationId xmlns:a16="http://schemas.microsoft.com/office/drawing/2014/main" id="{A2839DBE-6686-AB8B-F9F4-2E4FE3FDAC29}"/>
                  </a:ext>
                </a:extLst>
              </p:cNvPr>
              <p:cNvSpPr/>
              <p:nvPr/>
            </p:nvSpPr>
            <p:spPr>
              <a:xfrm>
                <a:off x="1576658" y="3270724"/>
                <a:ext cx="108360" cy="10836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5" name="Ovál 14">
                <a:extLst>
                  <a:ext uri="{FF2B5EF4-FFF2-40B4-BE49-F238E27FC236}">
                    <a16:creationId xmlns:a16="http://schemas.microsoft.com/office/drawing/2014/main" id="{AEF7F6B5-61B3-2348-0CE6-90D1DCFAD8B1}"/>
                  </a:ext>
                </a:extLst>
              </p:cNvPr>
              <p:cNvSpPr/>
              <p:nvPr/>
            </p:nvSpPr>
            <p:spPr>
              <a:xfrm>
                <a:off x="1576658" y="3788453"/>
                <a:ext cx="108360" cy="10836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6" name="TextovéPole 15">
                <a:extLst>
                  <a:ext uri="{FF2B5EF4-FFF2-40B4-BE49-F238E27FC236}">
                    <a16:creationId xmlns:a16="http://schemas.microsoft.com/office/drawing/2014/main" id="{AED94B61-59AD-52CD-8CB1-88D787864FFB}"/>
                  </a:ext>
                </a:extLst>
              </p:cNvPr>
              <p:cNvSpPr txBox="1"/>
              <p:nvPr/>
            </p:nvSpPr>
            <p:spPr>
              <a:xfrm>
                <a:off x="1630838" y="3150104"/>
                <a:ext cx="33165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17" name="TextovéPole 16">
                <a:extLst>
                  <a:ext uri="{FF2B5EF4-FFF2-40B4-BE49-F238E27FC236}">
                    <a16:creationId xmlns:a16="http://schemas.microsoft.com/office/drawing/2014/main" id="{24941B82-9963-364E-2740-253B4CAE2C42}"/>
                  </a:ext>
                </a:extLst>
              </p:cNvPr>
              <p:cNvSpPr txBox="1"/>
              <p:nvPr/>
            </p:nvSpPr>
            <p:spPr>
              <a:xfrm>
                <a:off x="1630838" y="3647771"/>
                <a:ext cx="3188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18" name="Ovál 17">
                <a:extLst>
                  <a:ext uri="{FF2B5EF4-FFF2-40B4-BE49-F238E27FC236}">
                    <a16:creationId xmlns:a16="http://schemas.microsoft.com/office/drawing/2014/main" id="{4AE139C6-2757-4549-D16E-83810143ECEB}"/>
                  </a:ext>
                </a:extLst>
              </p:cNvPr>
              <p:cNvSpPr/>
              <p:nvPr/>
            </p:nvSpPr>
            <p:spPr>
              <a:xfrm>
                <a:off x="1599340" y="4297898"/>
                <a:ext cx="108360" cy="10836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9" name="TextovéPole 18">
                <a:extLst>
                  <a:ext uri="{FF2B5EF4-FFF2-40B4-BE49-F238E27FC236}">
                    <a16:creationId xmlns:a16="http://schemas.microsoft.com/office/drawing/2014/main" id="{34166309-041D-E589-87E2-BB32825D2793}"/>
                  </a:ext>
                </a:extLst>
              </p:cNvPr>
              <p:cNvSpPr txBox="1"/>
              <p:nvPr/>
            </p:nvSpPr>
            <p:spPr>
              <a:xfrm>
                <a:off x="1658776" y="4157785"/>
                <a:ext cx="3188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</a:p>
            </p:txBody>
          </p:sp>
        </p:grpSp>
        <p:cxnSp>
          <p:nvCxnSpPr>
            <p:cNvPr id="8" name="Přímá spojnice se šipkou 7">
              <a:extLst>
                <a:ext uri="{FF2B5EF4-FFF2-40B4-BE49-F238E27FC236}">
                  <a16:creationId xmlns:a16="http://schemas.microsoft.com/office/drawing/2014/main" id="{E491F88B-1194-25EA-BF94-E2BB1E059205}"/>
                </a:ext>
              </a:extLst>
            </p:cNvPr>
            <p:cNvCxnSpPr>
              <a:cxnSpLocks/>
              <a:stCxn id="21" idx="6"/>
              <a:endCxn id="14" idx="2"/>
            </p:cNvCxnSpPr>
            <p:nvPr/>
          </p:nvCxnSpPr>
          <p:spPr>
            <a:xfrm>
              <a:off x="6614575" y="3068743"/>
              <a:ext cx="2225816" cy="0"/>
            </a:xfrm>
            <a:prstGeom prst="straightConnector1">
              <a:avLst/>
            </a:prstGeom>
            <a:ln w="2222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nice se šipkou 8">
              <a:extLst>
                <a:ext uri="{FF2B5EF4-FFF2-40B4-BE49-F238E27FC236}">
                  <a16:creationId xmlns:a16="http://schemas.microsoft.com/office/drawing/2014/main" id="{A965AEAB-ACD4-44B6-2AA5-144837C46981}"/>
                </a:ext>
              </a:extLst>
            </p:cNvPr>
            <p:cNvCxnSpPr>
              <a:cxnSpLocks/>
              <a:stCxn id="22" idx="6"/>
              <a:endCxn id="15" idx="2"/>
            </p:cNvCxnSpPr>
            <p:nvPr/>
          </p:nvCxnSpPr>
          <p:spPr>
            <a:xfrm>
              <a:off x="6611611" y="3582330"/>
              <a:ext cx="2228780" cy="4142"/>
            </a:xfrm>
            <a:prstGeom prst="straightConnector1">
              <a:avLst/>
            </a:prstGeom>
            <a:ln w="2222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se šipkou 9">
              <a:extLst>
                <a:ext uri="{FF2B5EF4-FFF2-40B4-BE49-F238E27FC236}">
                  <a16:creationId xmlns:a16="http://schemas.microsoft.com/office/drawing/2014/main" id="{39CBF031-7642-4D9B-9BB5-3036618C7B59}"/>
                </a:ext>
              </a:extLst>
            </p:cNvPr>
            <p:cNvCxnSpPr>
              <a:cxnSpLocks/>
              <a:stCxn id="25" idx="6"/>
              <a:endCxn id="18" idx="2"/>
            </p:cNvCxnSpPr>
            <p:nvPr/>
          </p:nvCxnSpPr>
          <p:spPr>
            <a:xfrm>
              <a:off x="6609237" y="4088865"/>
              <a:ext cx="2253836" cy="7052"/>
            </a:xfrm>
            <a:prstGeom prst="straightConnector1">
              <a:avLst/>
            </a:prstGeom>
            <a:ln w="2222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ovéPole 29">
                <a:extLst>
                  <a:ext uri="{FF2B5EF4-FFF2-40B4-BE49-F238E27FC236}">
                    <a16:creationId xmlns:a16="http://schemas.microsoft.com/office/drawing/2014/main" id="{EBB3AE27-755E-D591-87B1-732A34901582}"/>
                  </a:ext>
                </a:extLst>
              </p:cNvPr>
              <p:cNvSpPr txBox="1"/>
              <p:nvPr/>
            </p:nvSpPr>
            <p:spPr>
              <a:xfrm>
                <a:off x="6725516" y="5196250"/>
                <a:ext cx="314001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⇒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|{</a:t>
                </a:r>
                <a:r>
                  <a:rPr lang="cs-CZ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7, ♥}| = |{1, 2, 3}| = </a:t>
                </a:r>
                <a:r>
                  <a:rPr lang="cs-CZ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</a:p>
            </p:txBody>
          </p:sp>
        </mc:Choice>
        <mc:Fallback>
          <p:sp>
            <p:nvSpPr>
              <p:cNvPr id="30" name="TextovéPole 29">
                <a:extLst>
                  <a:ext uri="{FF2B5EF4-FFF2-40B4-BE49-F238E27FC236}">
                    <a16:creationId xmlns:a16="http://schemas.microsoft.com/office/drawing/2014/main" id="{EBB3AE27-755E-D591-87B1-732A349015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5516" y="5196250"/>
                <a:ext cx="3140017" cy="369332"/>
              </a:xfrm>
              <a:prstGeom prst="rect">
                <a:avLst/>
              </a:prstGeom>
              <a:blipFill>
                <a:blip r:embed="rId3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275202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  <p:bldP spid="30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FC09016-BEC1-BCED-FE3E-80DBAE37B7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délník: se zakulacenými rohy 32">
            <a:extLst>
              <a:ext uri="{FF2B5EF4-FFF2-40B4-BE49-F238E27FC236}">
                <a16:creationId xmlns:a16="http://schemas.microsoft.com/office/drawing/2014/main" id="{134DB29B-A602-6851-B605-CD8F71573BF1}"/>
              </a:ext>
            </a:extLst>
          </p:cNvPr>
          <p:cNvSpPr/>
          <p:nvPr/>
        </p:nvSpPr>
        <p:spPr>
          <a:xfrm>
            <a:off x="1175658" y="2061030"/>
            <a:ext cx="1378857" cy="793818"/>
          </a:xfrm>
          <a:custGeom>
            <a:avLst/>
            <a:gdLst>
              <a:gd name="connsiteX0" fmla="*/ 0 w 1378857"/>
              <a:gd name="connsiteY0" fmla="*/ 132306 h 793818"/>
              <a:gd name="connsiteX1" fmla="*/ 132306 w 1378857"/>
              <a:gd name="connsiteY1" fmla="*/ 0 h 793818"/>
              <a:gd name="connsiteX2" fmla="*/ 1246551 w 1378857"/>
              <a:gd name="connsiteY2" fmla="*/ 0 h 793818"/>
              <a:gd name="connsiteX3" fmla="*/ 1378857 w 1378857"/>
              <a:gd name="connsiteY3" fmla="*/ 132306 h 793818"/>
              <a:gd name="connsiteX4" fmla="*/ 1378857 w 1378857"/>
              <a:gd name="connsiteY4" fmla="*/ 661512 h 793818"/>
              <a:gd name="connsiteX5" fmla="*/ 1246551 w 1378857"/>
              <a:gd name="connsiteY5" fmla="*/ 793818 h 793818"/>
              <a:gd name="connsiteX6" fmla="*/ 132306 w 1378857"/>
              <a:gd name="connsiteY6" fmla="*/ 793818 h 793818"/>
              <a:gd name="connsiteX7" fmla="*/ 0 w 1378857"/>
              <a:gd name="connsiteY7" fmla="*/ 661512 h 793818"/>
              <a:gd name="connsiteX8" fmla="*/ 0 w 1378857"/>
              <a:gd name="connsiteY8" fmla="*/ 132306 h 793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78857" h="793818" fill="none" extrusionOk="0">
                <a:moveTo>
                  <a:pt x="0" y="132306"/>
                </a:moveTo>
                <a:cubicBezTo>
                  <a:pt x="-1033" y="59068"/>
                  <a:pt x="68806" y="7828"/>
                  <a:pt x="132306" y="0"/>
                </a:cubicBezTo>
                <a:cubicBezTo>
                  <a:pt x="386182" y="-4449"/>
                  <a:pt x="747392" y="32461"/>
                  <a:pt x="1246551" y="0"/>
                </a:cubicBezTo>
                <a:cubicBezTo>
                  <a:pt x="1322994" y="5193"/>
                  <a:pt x="1387207" y="69463"/>
                  <a:pt x="1378857" y="132306"/>
                </a:cubicBezTo>
                <a:cubicBezTo>
                  <a:pt x="1356066" y="395024"/>
                  <a:pt x="1376953" y="436075"/>
                  <a:pt x="1378857" y="661512"/>
                </a:cubicBezTo>
                <a:cubicBezTo>
                  <a:pt x="1375576" y="735122"/>
                  <a:pt x="1309094" y="786554"/>
                  <a:pt x="1246551" y="793818"/>
                </a:cubicBezTo>
                <a:cubicBezTo>
                  <a:pt x="785055" y="794119"/>
                  <a:pt x="464284" y="839515"/>
                  <a:pt x="132306" y="793818"/>
                </a:cubicBezTo>
                <a:cubicBezTo>
                  <a:pt x="59716" y="787318"/>
                  <a:pt x="-6172" y="738187"/>
                  <a:pt x="0" y="661512"/>
                </a:cubicBezTo>
                <a:cubicBezTo>
                  <a:pt x="32582" y="519922"/>
                  <a:pt x="-2815" y="278250"/>
                  <a:pt x="0" y="132306"/>
                </a:cubicBezTo>
                <a:close/>
              </a:path>
              <a:path w="1378857" h="793818" stroke="0" extrusionOk="0">
                <a:moveTo>
                  <a:pt x="0" y="132306"/>
                </a:moveTo>
                <a:cubicBezTo>
                  <a:pt x="-4924" y="56198"/>
                  <a:pt x="47951" y="4235"/>
                  <a:pt x="132306" y="0"/>
                </a:cubicBezTo>
                <a:cubicBezTo>
                  <a:pt x="500121" y="-100188"/>
                  <a:pt x="988453" y="-8478"/>
                  <a:pt x="1246551" y="0"/>
                </a:cubicBezTo>
                <a:cubicBezTo>
                  <a:pt x="1317425" y="2145"/>
                  <a:pt x="1376984" y="69587"/>
                  <a:pt x="1378857" y="132306"/>
                </a:cubicBezTo>
                <a:cubicBezTo>
                  <a:pt x="1405466" y="231409"/>
                  <a:pt x="1395377" y="525067"/>
                  <a:pt x="1378857" y="661512"/>
                </a:cubicBezTo>
                <a:cubicBezTo>
                  <a:pt x="1384762" y="735284"/>
                  <a:pt x="1323872" y="785071"/>
                  <a:pt x="1246551" y="793818"/>
                </a:cubicBezTo>
                <a:cubicBezTo>
                  <a:pt x="945604" y="721103"/>
                  <a:pt x="291534" y="778922"/>
                  <a:pt x="132306" y="793818"/>
                </a:cubicBezTo>
                <a:cubicBezTo>
                  <a:pt x="58946" y="791061"/>
                  <a:pt x="-3429" y="739349"/>
                  <a:pt x="0" y="661512"/>
                </a:cubicBezTo>
                <a:cubicBezTo>
                  <a:pt x="-39974" y="527121"/>
                  <a:pt x="41325" y="271748"/>
                  <a:pt x="0" y="132306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 w="22225">
            <a:solidFill>
              <a:schemeClr val="accent2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6800A23F-237D-C747-A4DA-45F07D0490EF}"/>
              </a:ext>
            </a:extLst>
          </p:cNvPr>
          <p:cNvSpPr txBox="1"/>
          <p:nvPr/>
        </p:nvSpPr>
        <p:spPr>
          <a:xfrm>
            <a:off x="2157412" y="709880"/>
            <a:ext cx="7877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>
                <a:latin typeface="Times New Roman" panose="02020603050405020304" pitchFamily="18" charset="0"/>
                <a:cs typeface="Times New Roman" panose="02020603050405020304" pitchFamily="18" charset="0"/>
              </a:rPr>
              <a:t>Nekonečné mohutnosti</a:t>
            </a: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164192D6-4EAD-AE4D-FD5D-25971E0E168C}"/>
              </a:ext>
            </a:extLst>
          </p:cNvPr>
          <p:cNvGrpSpPr/>
          <p:nvPr/>
        </p:nvGrpSpPr>
        <p:grpSpPr>
          <a:xfrm>
            <a:off x="6095999" y="2259449"/>
            <a:ext cx="3299381" cy="3299381"/>
            <a:chOff x="1402891" y="1158449"/>
            <a:chExt cx="3299381" cy="3299381"/>
          </a:xfrm>
        </p:grpSpPr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08E22EE6-1F34-051B-2867-B2D913A6BCB2}"/>
                </a:ext>
              </a:extLst>
            </p:cNvPr>
            <p:cNvSpPr/>
            <p:nvPr/>
          </p:nvSpPr>
          <p:spPr>
            <a:xfrm>
              <a:off x="1402891" y="1158449"/>
              <a:ext cx="3299381" cy="3299381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" name="TextovéPole 4">
              <a:extLst>
                <a:ext uri="{FF2B5EF4-FFF2-40B4-BE49-F238E27FC236}">
                  <a16:creationId xmlns:a16="http://schemas.microsoft.com/office/drawing/2014/main" id="{4EE38F90-EF68-B43C-6659-B109DE097652}"/>
                </a:ext>
              </a:extLst>
            </p:cNvPr>
            <p:cNvSpPr txBox="1"/>
            <p:nvPr/>
          </p:nvSpPr>
          <p:spPr>
            <a:xfrm>
              <a:off x="4235646" y="1164006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i="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ℕ</a:t>
              </a:r>
              <a:endParaRPr lang="cs-CZ" b="1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Ovál 5">
              <a:extLst>
                <a:ext uri="{FF2B5EF4-FFF2-40B4-BE49-F238E27FC236}">
                  <a16:creationId xmlns:a16="http://schemas.microsoft.com/office/drawing/2014/main" id="{851F1696-6501-4030-2FED-DAABD6C5A0D4}"/>
                </a:ext>
              </a:extLst>
            </p:cNvPr>
            <p:cNvSpPr/>
            <p:nvPr/>
          </p:nvSpPr>
          <p:spPr>
            <a:xfrm>
              <a:off x="3315605" y="1718058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78B73ADA-E2D0-74C5-F173-C80A480B22C1}"/>
                </a:ext>
              </a:extLst>
            </p:cNvPr>
            <p:cNvSpPr/>
            <p:nvPr/>
          </p:nvSpPr>
          <p:spPr>
            <a:xfrm>
              <a:off x="2530195" y="1720075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ED65D92F-8392-AEDB-DD92-CC596F61D0DD}"/>
                </a:ext>
              </a:extLst>
            </p:cNvPr>
            <p:cNvSpPr/>
            <p:nvPr/>
          </p:nvSpPr>
          <p:spPr>
            <a:xfrm>
              <a:off x="2953564" y="2443930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53A8E0F2-8C66-441B-1EC0-D4239361A7EB}"/>
                </a:ext>
              </a:extLst>
            </p:cNvPr>
            <p:cNvSpPr/>
            <p:nvPr/>
          </p:nvSpPr>
          <p:spPr>
            <a:xfrm>
              <a:off x="2078594" y="2443930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9749526E-D3AA-B2BD-8B2A-1C6D916B4FF2}"/>
                </a:ext>
              </a:extLst>
            </p:cNvPr>
            <p:cNvSpPr/>
            <p:nvPr/>
          </p:nvSpPr>
          <p:spPr>
            <a:xfrm>
              <a:off x="3955977" y="2443930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Ovál 10">
              <a:extLst>
                <a:ext uri="{FF2B5EF4-FFF2-40B4-BE49-F238E27FC236}">
                  <a16:creationId xmlns:a16="http://schemas.microsoft.com/office/drawing/2014/main" id="{C67BDD45-751E-EAF8-AA19-6693876ED94E}"/>
                </a:ext>
              </a:extLst>
            </p:cNvPr>
            <p:cNvSpPr/>
            <p:nvPr/>
          </p:nvSpPr>
          <p:spPr>
            <a:xfrm>
              <a:off x="2102624" y="3199031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TextovéPole 11">
              <a:extLst>
                <a:ext uri="{FF2B5EF4-FFF2-40B4-BE49-F238E27FC236}">
                  <a16:creationId xmlns:a16="http://schemas.microsoft.com/office/drawing/2014/main" id="{037186A6-57A3-50E9-986F-E68B5DF2BE62}"/>
                </a:ext>
              </a:extLst>
            </p:cNvPr>
            <p:cNvSpPr txBox="1"/>
            <p:nvPr/>
          </p:nvSpPr>
          <p:spPr>
            <a:xfrm>
              <a:off x="3400732" y="1587572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FE01751F-1FD4-3D74-30CB-BE929F880449}"/>
                </a:ext>
              </a:extLst>
            </p:cNvPr>
            <p:cNvSpPr txBox="1"/>
            <p:nvPr/>
          </p:nvSpPr>
          <p:spPr>
            <a:xfrm>
              <a:off x="2265483" y="1582277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82D399B8-2D2A-3664-BDAF-E93FEDDA9160}"/>
                </a:ext>
              </a:extLst>
            </p:cNvPr>
            <p:cNvSpPr txBox="1"/>
            <p:nvPr/>
          </p:nvSpPr>
          <p:spPr>
            <a:xfrm>
              <a:off x="1813262" y="2313444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5" name="TextovéPole 14">
              <a:extLst>
                <a:ext uri="{FF2B5EF4-FFF2-40B4-BE49-F238E27FC236}">
                  <a16:creationId xmlns:a16="http://schemas.microsoft.com/office/drawing/2014/main" id="{9B40E3EA-FB77-EB38-7599-EC5F166F3993}"/>
                </a:ext>
              </a:extLst>
            </p:cNvPr>
            <p:cNvSpPr txBox="1"/>
            <p:nvPr/>
          </p:nvSpPr>
          <p:spPr>
            <a:xfrm>
              <a:off x="3007744" y="2313444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6" name="TextovéPole 15">
              <a:extLst>
                <a:ext uri="{FF2B5EF4-FFF2-40B4-BE49-F238E27FC236}">
                  <a16:creationId xmlns:a16="http://schemas.microsoft.com/office/drawing/2014/main" id="{BE9E2B49-D6F2-BEAE-533F-69F6BFD800DC}"/>
                </a:ext>
              </a:extLst>
            </p:cNvPr>
            <p:cNvSpPr txBox="1"/>
            <p:nvPr/>
          </p:nvSpPr>
          <p:spPr>
            <a:xfrm>
              <a:off x="4010157" y="2313444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7" name="TextovéPole 16">
              <a:extLst>
                <a:ext uri="{FF2B5EF4-FFF2-40B4-BE49-F238E27FC236}">
                  <a16:creationId xmlns:a16="http://schemas.microsoft.com/office/drawing/2014/main" id="{5275A206-D10D-E055-C1A9-9058A1342583}"/>
                </a:ext>
              </a:extLst>
            </p:cNvPr>
            <p:cNvSpPr txBox="1"/>
            <p:nvPr/>
          </p:nvSpPr>
          <p:spPr>
            <a:xfrm>
              <a:off x="1837912" y="3059668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18" name="Ovál 17">
              <a:extLst>
                <a:ext uri="{FF2B5EF4-FFF2-40B4-BE49-F238E27FC236}">
                  <a16:creationId xmlns:a16="http://schemas.microsoft.com/office/drawing/2014/main" id="{0214953B-0D0C-8C1C-BB8D-25791EE7AED2}"/>
                </a:ext>
              </a:extLst>
            </p:cNvPr>
            <p:cNvSpPr/>
            <p:nvPr/>
          </p:nvSpPr>
          <p:spPr>
            <a:xfrm>
              <a:off x="2899384" y="3199031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" name="TextovéPole 18">
              <a:extLst>
                <a:ext uri="{FF2B5EF4-FFF2-40B4-BE49-F238E27FC236}">
                  <a16:creationId xmlns:a16="http://schemas.microsoft.com/office/drawing/2014/main" id="{4F1DEECF-AE08-927B-AFA7-F8440222475B}"/>
                </a:ext>
              </a:extLst>
            </p:cNvPr>
            <p:cNvSpPr txBox="1"/>
            <p:nvPr/>
          </p:nvSpPr>
          <p:spPr>
            <a:xfrm>
              <a:off x="2982062" y="3059668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20" name="Ovál 19">
              <a:extLst>
                <a:ext uri="{FF2B5EF4-FFF2-40B4-BE49-F238E27FC236}">
                  <a16:creationId xmlns:a16="http://schemas.microsoft.com/office/drawing/2014/main" id="{FCCE9B29-E764-B817-3EDF-A523D59604A6}"/>
                </a:ext>
              </a:extLst>
            </p:cNvPr>
            <p:cNvSpPr/>
            <p:nvPr/>
          </p:nvSpPr>
          <p:spPr>
            <a:xfrm>
              <a:off x="3778822" y="3203793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" name="TextovéPole 20">
              <a:extLst>
                <a:ext uri="{FF2B5EF4-FFF2-40B4-BE49-F238E27FC236}">
                  <a16:creationId xmlns:a16="http://schemas.microsoft.com/office/drawing/2014/main" id="{295F01A8-80D2-C58D-9321-D956CA26ADA3}"/>
                </a:ext>
              </a:extLst>
            </p:cNvPr>
            <p:cNvSpPr txBox="1"/>
            <p:nvPr/>
          </p:nvSpPr>
          <p:spPr>
            <a:xfrm>
              <a:off x="3842167" y="3059668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22" name="TextovéPole 21">
              <a:extLst>
                <a:ext uri="{FF2B5EF4-FFF2-40B4-BE49-F238E27FC236}">
                  <a16:creationId xmlns:a16="http://schemas.microsoft.com/office/drawing/2014/main" id="{4E63932F-6055-A85C-21D0-3BEC3596A35F}"/>
                </a:ext>
              </a:extLst>
            </p:cNvPr>
            <p:cNvSpPr txBox="1"/>
            <p:nvPr/>
          </p:nvSpPr>
          <p:spPr>
            <a:xfrm>
              <a:off x="2682532" y="3708653"/>
              <a:ext cx="6872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…</a:t>
              </a:r>
            </a:p>
          </p:txBody>
        </p:sp>
      </p:grp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C92A9752-5B01-1C91-EBD3-41EC380A6656}"/>
              </a:ext>
            </a:extLst>
          </p:cNvPr>
          <p:cNvSpPr txBox="1"/>
          <p:nvPr/>
        </p:nvSpPr>
        <p:spPr>
          <a:xfrm>
            <a:off x="1395768" y="2259449"/>
            <a:ext cx="3140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cs-CZ" b="1">
                <a:latin typeface="Times New Roman" panose="02020603050405020304" pitchFamily="18" charset="0"/>
                <a:cs typeface="Times New Roman" panose="02020603050405020304" pitchFamily="18" charset="0"/>
              </a:rPr>
              <a:t>ℕ</a:t>
            </a:r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| = </a:t>
            </a:r>
            <a:endParaRPr lang="cs-CZ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ovéPole 23">
                <a:extLst>
                  <a:ext uri="{FF2B5EF4-FFF2-40B4-BE49-F238E27FC236}">
                    <a16:creationId xmlns:a16="http://schemas.microsoft.com/office/drawing/2014/main" id="{9F3E8307-E0B3-F5F6-9F26-DB8CFA57072D}"/>
                  </a:ext>
                </a:extLst>
              </p:cNvPr>
              <p:cNvSpPr txBox="1"/>
              <p:nvPr/>
            </p:nvSpPr>
            <p:spPr>
              <a:xfrm>
                <a:off x="1914961" y="2259449"/>
                <a:ext cx="4807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cs-CZ" b="1" i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TextovéPole 23">
                <a:extLst>
                  <a:ext uri="{FF2B5EF4-FFF2-40B4-BE49-F238E27FC236}">
                    <a16:creationId xmlns:a16="http://schemas.microsoft.com/office/drawing/2014/main" id="{9F3E8307-E0B3-F5F6-9F26-DB8CFA5707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4961" y="2259449"/>
                <a:ext cx="480767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Volný tvar: obrazec 30">
            <a:extLst>
              <a:ext uri="{FF2B5EF4-FFF2-40B4-BE49-F238E27FC236}">
                <a16:creationId xmlns:a16="http://schemas.microsoft.com/office/drawing/2014/main" id="{865520AB-BEFB-FBCD-0AB9-3DF816763D5E}"/>
              </a:ext>
            </a:extLst>
          </p:cNvPr>
          <p:cNvSpPr/>
          <p:nvPr/>
        </p:nvSpPr>
        <p:spPr>
          <a:xfrm>
            <a:off x="-9130102" y="1804035"/>
            <a:ext cx="21626902" cy="5208711"/>
          </a:xfrm>
          <a:custGeom>
            <a:avLst/>
            <a:gdLst>
              <a:gd name="connsiteX0" fmla="*/ 3925114 w 21626902"/>
              <a:gd name="connsiteY0" fmla="*/ 141173 h 5208711"/>
              <a:gd name="connsiteX1" fmla="*/ 6583547 w 21626902"/>
              <a:gd name="connsiteY1" fmla="*/ 164149 h 5208711"/>
              <a:gd name="connsiteX2" fmla="*/ 8459851 w 21626902"/>
              <a:gd name="connsiteY2" fmla="*/ 1399909 h 5208711"/>
              <a:gd name="connsiteX3" fmla="*/ 10418128 w 21626902"/>
              <a:gd name="connsiteY3" fmla="*/ 4116717 h 5208711"/>
              <a:gd name="connsiteX4" fmla="*/ 16317482 w 21626902"/>
              <a:gd name="connsiteY4" fmla="*/ 4588665 h 5208711"/>
              <a:gd name="connsiteX5" fmla="*/ 21558850 w 21626902"/>
              <a:gd name="connsiteY5" fmla="*/ 4286856 h 5208711"/>
              <a:gd name="connsiteX6" fmla="*/ 21626902 w 21626902"/>
              <a:gd name="connsiteY6" fmla="*/ 4300148 h 5208711"/>
              <a:gd name="connsiteX7" fmla="*/ 21626902 w 21626902"/>
              <a:gd name="connsiteY7" fmla="*/ 5208711 h 5208711"/>
              <a:gd name="connsiteX8" fmla="*/ 10757257 w 21626902"/>
              <a:gd name="connsiteY8" fmla="*/ 5208711 h 5208711"/>
              <a:gd name="connsiteX9" fmla="*/ 0 w 21626902"/>
              <a:gd name="connsiteY9" fmla="*/ 5208711 h 5208711"/>
              <a:gd name="connsiteX10" fmla="*/ 45662 w 21626902"/>
              <a:gd name="connsiteY10" fmla="*/ 5132628 h 5208711"/>
              <a:gd name="connsiteX11" fmla="*/ 1539600 w 21626902"/>
              <a:gd name="connsiteY11" fmla="*/ 4146214 h 5208711"/>
              <a:gd name="connsiteX12" fmla="*/ 2214300 w 21626902"/>
              <a:gd name="connsiteY12" fmla="*/ 1286268 h 5208711"/>
              <a:gd name="connsiteX13" fmla="*/ 3925114 w 21626902"/>
              <a:gd name="connsiteY13" fmla="*/ 141173 h 5208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1626902" h="5208711" fill="none" extrusionOk="0">
                <a:moveTo>
                  <a:pt x="3925114" y="141173"/>
                </a:moveTo>
                <a:cubicBezTo>
                  <a:pt x="4653992" y="-58156"/>
                  <a:pt x="5807268" y="-87408"/>
                  <a:pt x="6583547" y="164149"/>
                </a:cubicBezTo>
                <a:cubicBezTo>
                  <a:pt x="7341914" y="339062"/>
                  <a:pt x="7867937" y="656687"/>
                  <a:pt x="8459851" y="1399909"/>
                </a:cubicBezTo>
                <a:cubicBezTo>
                  <a:pt x="9002163" y="2207505"/>
                  <a:pt x="9268083" y="3514057"/>
                  <a:pt x="10418128" y="4116717"/>
                </a:cubicBezTo>
                <a:cubicBezTo>
                  <a:pt x="11669019" y="5053856"/>
                  <a:pt x="14746055" y="4366593"/>
                  <a:pt x="16317482" y="4588665"/>
                </a:cubicBezTo>
                <a:cubicBezTo>
                  <a:pt x="18070674" y="4647302"/>
                  <a:pt x="20468912" y="4150972"/>
                  <a:pt x="21558850" y="4286856"/>
                </a:cubicBezTo>
                <a:cubicBezTo>
                  <a:pt x="21580298" y="4294489"/>
                  <a:pt x="21610941" y="4298107"/>
                  <a:pt x="21626902" y="4300148"/>
                </a:cubicBezTo>
                <a:cubicBezTo>
                  <a:pt x="21675154" y="4592706"/>
                  <a:pt x="21575315" y="4932328"/>
                  <a:pt x="21626902" y="5208711"/>
                </a:cubicBezTo>
                <a:cubicBezTo>
                  <a:pt x="17770508" y="5327947"/>
                  <a:pt x="13953404" y="5119181"/>
                  <a:pt x="10757257" y="5208711"/>
                </a:cubicBezTo>
                <a:cubicBezTo>
                  <a:pt x="9363601" y="5295824"/>
                  <a:pt x="1913743" y="5299974"/>
                  <a:pt x="0" y="5208711"/>
                </a:cubicBezTo>
                <a:cubicBezTo>
                  <a:pt x="5986" y="5195398"/>
                  <a:pt x="33236" y="5144818"/>
                  <a:pt x="45662" y="5132628"/>
                </a:cubicBezTo>
                <a:cubicBezTo>
                  <a:pt x="760898" y="4907619"/>
                  <a:pt x="1102674" y="4803839"/>
                  <a:pt x="1539600" y="4146214"/>
                </a:cubicBezTo>
                <a:cubicBezTo>
                  <a:pt x="1882276" y="3563652"/>
                  <a:pt x="1841428" y="1966334"/>
                  <a:pt x="2214300" y="1286268"/>
                </a:cubicBezTo>
                <a:cubicBezTo>
                  <a:pt x="2607844" y="574440"/>
                  <a:pt x="3167233" y="322490"/>
                  <a:pt x="3925114" y="141173"/>
                </a:cubicBezTo>
                <a:close/>
              </a:path>
              <a:path w="21626902" h="5208711" stroke="0" extrusionOk="0">
                <a:moveTo>
                  <a:pt x="3925114" y="141173"/>
                </a:moveTo>
                <a:cubicBezTo>
                  <a:pt x="4581416" y="-123573"/>
                  <a:pt x="5702214" y="1479"/>
                  <a:pt x="6583547" y="164149"/>
                </a:cubicBezTo>
                <a:cubicBezTo>
                  <a:pt x="7368124" y="379999"/>
                  <a:pt x="7768320" y="648705"/>
                  <a:pt x="8459851" y="1399909"/>
                </a:cubicBezTo>
                <a:cubicBezTo>
                  <a:pt x="9013174" y="2172888"/>
                  <a:pt x="9149912" y="3468499"/>
                  <a:pt x="10418128" y="4116717"/>
                </a:cubicBezTo>
                <a:cubicBezTo>
                  <a:pt x="11479578" y="4692740"/>
                  <a:pt x="14497850" y="4586819"/>
                  <a:pt x="16317482" y="4588665"/>
                </a:cubicBezTo>
                <a:cubicBezTo>
                  <a:pt x="18224576" y="4637213"/>
                  <a:pt x="20613434" y="3978297"/>
                  <a:pt x="21558850" y="4286856"/>
                </a:cubicBezTo>
                <a:cubicBezTo>
                  <a:pt x="21585264" y="4293928"/>
                  <a:pt x="21593487" y="4296602"/>
                  <a:pt x="21626902" y="4300148"/>
                </a:cubicBezTo>
                <a:cubicBezTo>
                  <a:pt x="21554326" y="4405639"/>
                  <a:pt x="21689667" y="4770810"/>
                  <a:pt x="21626902" y="5208711"/>
                </a:cubicBezTo>
                <a:cubicBezTo>
                  <a:pt x="18967076" y="5247292"/>
                  <a:pt x="13890564" y="5145370"/>
                  <a:pt x="10757257" y="5208711"/>
                </a:cubicBezTo>
                <a:cubicBezTo>
                  <a:pt x="8977891" y="5370908"/>
                  <a:pt x="1927951" y="5280873"/>
                  <a:pt x="0" y="5208711"/>
                </a:cubicBezTo>
                <a:cubicBezTo>
                  <a:pt x="9523" y="5200234"/>
                  <a:pt x="33888" y="5155035"/>
                  <a:pt x="45662" y="5132628"/>
                </a:cubicBezTo>
                <a:cubicBezTo>
                  <a:pt x="781206" y="4951959"/>
                  <a:pt x="1217257" y="4835165"/>
                  <a:pt x="1539600" y="4146214"/>
                </a:cubicBezTo>
                <a:cubicBezTo>
                  <a:pt x="1987061" y="3429838"/>
                  <a:pt x="1855879" y="1931045"/>
                  <a:pt x="2214300" y="1286268"/>
                </a:cubicBezTo>
                <a:cubicBezTo>
                  <a:pt x="2475978" y="610670"/>
                  <a:pt x="3103309" y="299802"/>
                  <a:pt x="3925114" y="141173"/>
                </a:cubicBezTo>
                <a:close/>
              </a:path>
            </a:pathLst>
          </a:custGeom>
          <a:solidFill>
            <a:schemeClr val="bg1"/>
          </a:solidFill>
          <a:ln w="22225">
            <a:solidFill>
              <a:schemeClr val="accent5">
                <a:lumMod val="50000"/>
              </a:schemeClr>
            </a:solidFill>
            <a:prstDash val="sysDot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4777015 w 21626902"/>
                      <a:gd name="connsiteY0" fmla="*/ 2529 h 5310229"/>
                      <a:gd name="connsiteX1" fmla="*/ 6583547 w 21626902"/>
                      <a:gd name="connsiteY1" fmla="*/ 265667 h 5310229"/>
                      <a:gd name="connsiteX2" fmla="*/ 8382850 w 21626902"/>
                      <a:gd name="connsiteY2" fmla="*/ 1357048 h 5310229"/>
                      <a:gd name="connsiteX3" fmla="*/ 10418128 w 21626902"/>
                      <a:gd name="connsiteY3" fmla="*/ 4218235 h 5310229"/>
                      <a:gd name="connsiteX4" fmla="*/ 16317482 w 21626902"/>
                      <a:gd name="connsiteY4" fmla="*/ 4690183 h 5310229"/>
                      <a:gd name="connsiteX5" fmla="*/ 21558850 w 21626902"/>
                      <a:gd name="connsiteY5" fmla="*/ 4388374 h 5310229"/>
                      <a:gd name="connsiteX6" fmla="*/ 21626902 w 21626902"/>
                      <a:gd name="connsiteY6" fmla="*/ 4401666 h 5310229"/>
                      <a:gd name="connsiteX7" fmla="*/ 21626902 w 21626902"/>
                      <a:gd name="connsiteY7" fmla="*/ 5310229 h 5310229"/>
                      <a:gd name="connsiteX8" fmla="*/ 10757257 w 21626902"/>
                      <a:gd name="connsiteY8" fmla="*/ 5310229 h 5310229"/>
                      <a:gd name="connsiteX9" fmla="*/ 0 w 21626902"/>
                      <a:gd name="connsiteY9" fmla="*/ 5310229 h 5310229"/>
                      <a:gd name="connsiteX10" fmla="*/ 45662 w 21626902"/>
                      <a:gd name="connsiteY10" fmla="*/ 5234146 h 5310229"/>
                      <a:gd name="connsiteX11" fmla="*/ 1539600 w 21626902"/>
                      <a:gd name="connsiteY11" fmla="*/ 4247732 h 5310229"/>
                      <a:gd name="connsiteX12" fmla="*/ 2041045 w 21626902"/>
                      <a:gd name="connsiteY12" fmla="*/ 1445538 h 5310229"/>
                      <a:gd name="connsiteX13" fmla="*/ 3751858 w 21626902"/>
                      <a:gd name="connsiteY13" fmla="*/ 88686 h 5310229"/>
                      <a:gd name="connsiteX14" fmla="*/ 4777015 w 21626902"/>
                      <a:gd name="connsiteY14" fmla="*/ 2529 h 5310229"/>
                      <a:gd name="connsiteX0" fmla="*/ 4777015 w 21626902"/>
                      <a:gd name="connsiteY0" fmla="*/ 2529 h 5310229"/>
                      <a:gd name="connsiteX1" fmla="*/ 6583547 w 21626902"/>
                      <a:gd name="connsiteY1" fmla="*/ 265667 h 5310229"/>
                      <a:gd name="connsiteX2" fmla="*/ 8382850 w 21626902"/>
                      <a:gd name="connsiteY2" fmla="*/ 1357048 h 5310229"/>
                      <a:gd name="connsiteX3" fmla="*/ 10418128 w 21626902"/>
                      <a:gd name="connsiteY3" fmla="*/ 4218235 h 5310229"/>
                      <a:gd name="connsiteX4" fmla="*/ 16317482 w 21626902"/>
                      <a:gd name="connsiteY4" fmla="*/ 4690183 h 5310229"/>
                      <a:gd name="connsiteX5" fmla="*/ 21558850 w 21626902"/>
                      <a:gd name="connsiteY5" fmla="*/ 4388374 h 5310229"/>
                      <a:gd name="connsiteX6" fmla="*/ 21626902 w 21626902"/>
                      <a:gd name="connsiteY6" fmla="*/ 4401666 h 5310229"/>
                      <a:gd name="connsiteX7" fmla="*/ 21626902 w 21626902"/>
                      <a:gd name="connsiteY7" fmla="*/ 5310229 h 5310229"/>
                      <a:gd name="connsiteX8" fmla="*/ 10757257 w 21626902"/>
                      <a:gd name="connsiteY8" fmla="*/ 5310229 h 5310229"/>
                      <a:gd name="connsiteX9" fmla="*/ 0 w 21626902"/>
                      <a:gd name="connsiteY9" fmla="*/ 5310229 h 5310229"/>
                      <a:gd name="connsiteX10" fmla="*/ 45662 w 21626902"/>
                      <a:gd name="connsiteY10" fmla="*/ 5234146 h 5310229"/>
                      <a:gd name="connsiteX11" fmla="*/ 1539600 w 21626902"/>
                      <a:gd name="connsiteY11" fmla="*/ 4247732 h 5310229"/>
                      <a:gd name="connsiteX12" fmla="*/ 2041045 w 21626902"/>
                      <a:gd name="connsiteY12" fmla="*/ 1445538 h 5310229"/>
                      <a:gd name="connsiteX13" fmla="*/ 3751858 w 21626902"/>
                      <a:gd name="connsiteY13" fmla="*/ 88686 h 5310229"/>
                      <a:gd name="connsiteX14" fmla="*/ 4777015 w 21626902"/>
                      <a:gd name="connsiteY14" fmla="*/ 2529 h 5310229"/>
                      <a:gd name="connsiteX0" fmla="*/ 4777015 w 21626902"/>
                      <a:gd name="connsiteY0" fmla="*/ 2529 h 5310229"/>
                      <a:gd name="connsiteX1" fmla="*/ 6583547 w 21626902"/>
                      <a:gd name="connsiteY1" fmla="*/ 265667 h 5310229"/>
                      <a:gd name="connsiteX2" fmla="*/ 8382850 w 21626902"/>
                      <a:gd name="connsiteY2" fmla="*/ 1357048 h 5310229"/>
                      <a:gd name="connsiteX3" fmla="*/ 10418128 w 21626902"/>
                      <a:gd name="connsiteY3" fmla="*/ 4218235 h 5310229"/>
                      <a:gd name="connsiteX4" fmla="*/ 16317482 w 21626902"/>
                      <a:gd name="connsiteY4" fmla="*/ 4690183 h 5310229"/>
                      <a:gd name="connsiteX5" fmla="*/ 21558850 w 21626902"/>
                      <a:gd name="connsiteY5" fmla="*/ 4388374 h 5310229"/>
                      <a:gd name="connsiteX6" fmla="*/ 21626902 w 21626902"/>
                      <a:gd name="connsiteY6" fmla="*/ 4401666 h 5310229"/>
                      <a:gd name="connsiteX7" fmla="*/ 21626902 w 21626902"/>
                      <a:gd name="connsiteY7" fmla="*/ 5310229 h 5310229"/>
                      <a:gd name="connsiteX8" fmla="*/ 10757257 w 21626902"/>
                      <a:gd name="connsiteY8" fmla="*/ 5310229 h 5310229"/>
                      <a:gd name="connsiteX9" fmla="*/ 0 w 21626902"/>
                      <a:gd name="connsiteY9" fmla="*/ 5310229 h 5310229"/>
                      <a:gd name="connsiteX10" fmla="*/ 45662 w 21626902"/>
                      <a:gd name="connsiteY10" fmla="*/ 5234146 h 5310229"/>
                      <a:gd name="connsiteX11" fmla="*/ 1539600 w 21626902"/>
                      <a:gd name="connsiteY11" fmla="*/ 4247732 h 5310229"/>
                      <a:gd name="connsiteX12" fmla="*/ 2041045 w 21626902"/>
                      <a:gd name="connsiteY12" fmla="*/ 1445538 h 5310229"/>
                      <a:gd name="connsiteX13" fmla="*/ 3751858 w 21626902"/>
                      <a:gd name="connsiteY13" fmla="*/ 88686 h 5310229"/>
                      <a:gd name="connsiteX14" fmla="*/ 4777015 w 21626902"/>
                      <a:gd name="connsiteY14" fmla="*/ 2529 h 5310229"/>
                      <a:gd name="connsiteX0" fmla="*/ 4777015 w 21626902"/>
                      <a:gd name="connsiteY0" fmla="*/ 2529 h 5310229"/>
                      <a:gd name="connsiteX1" fmla="*/ 6583547 w 21626902"/>
                      <a:gd name="connsiteY1" fmla="*/ 265667 h 5310229"/>
                      <a:gd name="connsiteX2" fmla="*/ 8382850 w 21626902"/>
                      <a:gd name="connsiteY2" fmla="*/ 1357048 h 5310229"/>
                      <a:gd name="connsiteX3" fmla="*/ 10418128 w 21626902"/>
                      <a:gd name="connsiteY3" fmla="*/ 4218235 h 5310229"/>
                      <a:gd name="connsiteX4" fmla="*/ 16317482 w 21626902"/>
                      <a:gd name="connsiteY4" fmla="*/ 4690183 h 5310229"/>
                      <a:gd name="connsiteX5" fmla="*/ 21558850 w 21626902"/>
                      <a:gd name="connsiteY5" fmla="*/ 4388374 h 5310229"/>
                      <a:gd name="connsiteX6" fmla="*/ 21626902 w 21626902"/>
                      <a:gd name="connsiteY6" fmla="*/ 4401666 h 5310229"/>
                      <a:gd name="connsiteX7" fmla="*/ 21626902 w 21626902"/>
                      <a:gd name="connsiteY7" fmla="*/ 5310229 h 5310229"/>
                      <a:gd name="connsiteX8" fmla="*/ 10757257 w 21626902"/>
                      <a:gd name="connsiteY8" fmla="*/ 5310229 h 5310229"/>
                      <a:gd name="connsiteX9" fmla="*/ 0 w 21626902"/>
                      <a:gd name="connsiteY9" fmla="*/ 5310229 h 5310229"/>
                      <a:gd name="connsiteX10" fmla="*/ 45662 w 21626902"/>
                      <a:gd name="connsiteY10" fmla="*/ 5234146 h 5310229"/>
                      <a:gd name="connsiteX11" fmla="*/ 1539600 w 21626902"/>
                      <a:gd name="connsiteY11" fmla="*/ 4247732 h 5310229"/>
                      <a:gd name="connsiteX12" fmla="*/ 2041045 w 21626902"/>
                      <a:gd name="connsiteY12" fmla="*/ 1445538 h 5310229"/>
                      <a:gd name="connsiteX13" fmla="*/ 3751858 w 21626902"/>
                      <a:gd name="connsiteY13" fmla="*/ 88686 h 5310229"/>
                      <a:gd name="connsiteX14" fmla="*/ 4777015 w 21626902"/>
                      <a:gd name="connsiteY14" fmla="*/ 2529 h 5310229"/>
                      <a:gd name="connsiteX0" fmla="*/ 4777015 w 21626902"/>
                      <a:gd name="connsiteY0" fmla="*/ 2529 h 5310229"/>
                      <a:gd name="connsiteX1" fmla="*/ 6583547 w 21626902"/>
                      <a:gd name="connsiteY1" fmla="*/ 265667 h 5310229"/>
                      <a:gd name="connsiteX2" fmla="*/ 8382850 w 21626902"/>
                      <a:gd name="connsiteY2" fmla="*/ 1357048 h 5310229"/>
                      <a:gd name="connsiteX3" fmla="*/ 10418128 w 21626902"/>
                      <a:gd name="connsiteY3" fmla="*/ 4218235 h 5310229"/>
                      <a:gd name="connsiteX4" fmla="*/ 16317482 w 21626902"/>
                      <a:gd name="connsiteY4" fmla="*/ 4690183 h 5310229"/>
                      <a:gd name="connsiteX5" fmla="*/ 21558850 w 21626902"/>
                      <a:gd name="connsiteY5" fmla="*/ 4388374 h 5310229"/>
                      <a:gd name="connsiteX6" fmla="*/ 21626902 w 21626902"/>
                      <a:gd name="connsiteY6" fmla="*/ 4401666 h 5310229"/>
                      <a:gd name="connsiteX7" fmla="*/ 21626902 w 21626902"/>
                      <a:gd name="connsiteY7" fmla="*/ 5310229 h 5310229"/>
                      <a:gd name="connsiteX8" fmla="*/ 10757257 w 21626902"/>
                      <a:gd name="connsiteY8" fmla="*/ 5310229 h 5310229"/>
                      <a:gd name="connsiteX9" fmla="*/ 0 w 21626902"/>
                      <a:gd name="connsiteY9" fmla="*/ 5310229 h 5310229"/>
                      <a:gd name="connsiteX10" fmla="*/ 45662 w 21626902"/>
                      <a:gd name="connsiteY10" fmla="*/ 5234146 h 5310229"/>
                      <a:gd name="connsiteX11" fmla="*/ 1539600 w 21626902"/>
                      <a:gd name="connsiteY11" fmla="*/ 4247732 h 5310229"/>
                      <a:gd name="connsiteX12" fmla="*/ 2041045 w 21626902"/>
                      <a:gd name="connsiteY12" fmla="*/ 1445538 h 5310229"/>
                      <a:gd name="connsiteX13" fmla="*/ 3751858 w 21626902"/>
                      <a:gd name="connsiteY13" fmla="*/ 88686 h 5310229"/>
                      <a:gd name="connsiteX14" fmla="*/ 4777015 w 21626902"/>
                      <a:gd name="connsiteY14" fmla="*/ 2529 h 5310229"/>
                      <a:gd name="connsiteX0" fmla="*/ 4777015 w 21626902"/>
                      <a:gd name="connsiteY0" fmla="*/ 2529 h 5310229"/>
                      <a:gd name="connsiteX1" fmla="*/ 6583547 w 21626902"/>
                      <a:gd name="connsiteY1" fmla="*/ 265667 h 5310229"/>
                      <a:gd name="connsiteX2" fmla="*/ 8382850 w 21626902"/>
                      <a:gd name="connsiteY2" fmla="*/ 1357048 h 5310229"/>
                      <a:gd name="connsiteX3" fmla="*/ 10418128 w 21626902"/>
                      <a:gd name="connsiteY3" fmla="*/ 4218235 h 5310229"/>
                      <a:gd name="connsiteX4" fmla="*/ 16317482 w 21626902"/>
                      <a:gd name="connsiteY4" fmla="*/ 4690183 h 5310229"/>
                      <a:gd name="connsiteX5" fmla="*/ 21558850 w 21626902"/>
                      <a:gd name="connsiteY5" fmla="*/ 4388374 h 5310229"/>
                      <a:gd name="connsiteX6" fmla="*/ 21626902 w 21626902"/>
                      <a:gd name="connsiteY6" fmla="*/ 4401666 h 5310229"/>
                      <a:gd name="connsiteX7" fmla="*/ 21626902 w 21626902"/>
                      <a:gd name="connsiteY7" fmla="*/ 5310229 h 5310229"/>
                      <a:gd name="connsiteX8" fmla="*/ 10757257 w 21626902"/>
                      <a:gd name="connsiteY8" fmla="*/ 5310229 h 5310229"/>
                      <a:gd name="connsiteX9" fmla="*/ 0 w 21626902"/>
                      <a:gd name="connsiteY9" fmla="*/ 5310229 h 5310229"/>
                      <a:gd name="connsiteX10" fmla="*/ 45662 w 21626902"/>
                      <a:gd name="connsiteY10" fmla="*/ 5234146 h 5310229"/>
                      <a:gd name="connsiteX11" fmla="*/ 1539600 w 21626902"/>
                      <a:gd name="connsiteY11" fmla="*/ 4247732 h 5310229"/>
                      <a:gd name="connsiteX12" fmla="*/ 2041045 w 21626902"/>
                      <a:gd name="connsiteY12" fmla="*/ 1445538 h 5310229"/>
                      <a:gd name="connsiteX13" fmla="*/ 3751858 w 21626902"/>
                      <a:gd name="connsiteY13" fmla="*/ 88686 h 5310229"/>
                      <a:gd name="connsiteX14" fmla="*/ 4777015 w 21626902"/>
                      <a:gd name="connsiteY14" fmla="*/ 2529 h 5310229"/>
                      <a:gd name="connsiteX0" fmla="*/ 4777015 w 21626902"/>
                      <a:gd name="connsiteY0" fmla="*/ 2529 h 5310229"/>
                      <a:gd name="connsiteX1" fmla="*/ 6583547 w 21626902"/>
                      <a:gd name="connsiteY1" fmla="*/ 265667 h 5310229"/>
                      <a:gd name="connsiteX2" fmla="*/ 8382850 w 21626902"/>
                      <a:gd name="connsiteY2" fmla="*/ 1357048 h 5310229"/>
                      <a:gd name="connsiteX3" fmla="*/ 10418128 w 21626902"/>
                      <a:gd name="connsiteY3" fmla="*/ 4218235 h 5310229"/>
                      <a:gd name="connsiteX4" fmla="*/ 16317482 w 21626902"/>
                      <a:gd name="connsiteY4" fmla="*/ 4690183 h 5310229"/>
                      <a:gd name="connsiteX5" fmla="*/ 21558850 w 21626902"/>
                      <a:gd name="connsiteY5" fmla="*/ 4388374 h 5310229"/>
                      <a:gd name="connsiteX6" fmla="*/ 21626902 w 21626902"/>
                      <a:gd name="connsiteY6" fmla="*/ 4401666 h 5310229"/>
                      <a:gd name="connsiteX7" fmla="*/ 21626902 w 21626902"/>
                      <a:gd name="connsiteY7" fmla="*/ 5310229 h 5310229"/>
                      <a:gd name="connsiteX8" fmla="*/ 10757257 w 21626902"/>
                      <a:gd name="connsiteY8" fmla="*/ 5310229 h 5310229"/>
                      <a:gd name="connsiteX9" fmla="*/ 0 w 21626902"/>
                      <a:gd name="connsiteY9" fmla="*/ 5310229 h 5310229"/>
                      <a:gd name="connsiteX10" fmla="*/ 45662 w 21626902"/>
                      <a:gd name="connsiteY10" fmla="*/ 5234146 h 5310229"/>
                      <a:gd name="connsiteX11" fmla="*/ 1539600 w 21626902"/>
                      <a:gd name="connsiteY11" fmla="*/ 4247732 h 5310229"/>
                      <a:gd name="connsiteX12" fmla="*/ 2214300 w 21626902"/>
                      <a:gd name="connsiteY12" fmla="*/ 1387786 h 5310229"/>
                      <a:gd name="connsiteX13" fmla="*/ 3751858 w 21626902"/>
                      <a:gd name="connsiteY13" fmla="*/ 88686 h 5310229"/>
                      <a:gd name="connsiteX14" fmla="*/ 4777015 w 21626902"/>
                      <a:gd name="connsiteY14" fmla="*/ 2529 h 5310229"/>
                      <a:gd name="connsiteX0" fmla="*/ 4777015 w 21626902"/>
                      <a:gd name="connsiteY0" fmla="*/ 1432 h 5309132"/>
                      <a:gd name="connsiteX1" fmla="*/ 6583547 w 21626902"/>
                      <a:gd name="connsiteY1" fmla="*/ 264570 h 5309132"/>
                      <a:gd name="connsiteX2" fmla="*/ 8382850 w 21626902"/>
                      <a:gd name="connsiteY2" fmla="*/ 1355951 h 5309132"/>
                      <a:gd name="connsiteX3" fmla="*/ 10418128 w 21626902"/>
                      <a:gd name="connsiteY3" fmla="*/ 4217138 h 5309132"/>
                      <a:gd name="connsiteX4" fmla="*/ 16317482 w 21626902"/>
                      <a:gd name="connsiteY4" fmla="*/ 4689086 h 5309132"/>
                      <a:gd name="connsiteX5" fmla="*/ 21558850 w 21626902"/>
                      <a:gd name="connsiteY5" fmla="*/ 4387277 h 5309132"/>
                      <a:gd name="connsiteX6" fmla="*/ 21626902 w 21626902"/>
                      <a:gd name="connsiteY6" fmla="*/ 4400569 h 5309132"/>
                      <a:gd name="connsiteX7" fmla="*/ 21626902 w 21626902"/>
                      <a:gd name="connsiteY7" fmla="*/ 5309132 h 5309132"/>
                      <a:gd name="connsiteX8" fmla="*/ 10757257 w 21626902"/>
                      <a:gd name="connsiteY8" fmla="*/ 5309132 h 5309132"/>
                      <a:gd name="connsiteX9" fmla="*/ 0 w 21626902"/>
                      <a:gd name="connsiteY9" fmla="*/ 5309132 h 5309132"/>
                      <a:gd name="connsiteX10" fmla="*/ 45662 w 21626902"/>
                      <a:gd name="connsiteY10" fmla="*/ 5233049 h 5309132"/>
                      <a:gd name="connsiteX11" fmla="*/ 1539600 w 21626902"/>
                      <a:gd name="connsiteY11" fmla="*/ 4246635 h 5309132"/>
                      <a:gd name="connsiteX12" fmla="*/ 2214300 w 21626902"/>
                      <a:gd name="connsiteY12" fmla="*/ 1386689 h 5309132"/>
                      <a:gd name="connsiteX13" fmla="*/ 3838486 w 21626902"/>
                      <a:gd name="connsiteY13" fmla="*/ 116465 h 5309132"/>
                      <a:gd name="connsiteX14" fmla="*/ 4777015 w 21626902"/>
                      <a:gd name="connsiteY14" fmla="*/ 1432 h 5309132"/>
                      <a:gd name="connsiteX0" fmla="*/ 4777015 w 21626902"/>
                      <a:gd name="connsiteY0" fmla="*/ 77808 h 5385508"/>
                      <a:gd name="connsiteX1" fmla="*/ 6583547 w 21626902"/>
                      <a:gd name="connsiteY1" fmla="*/ 340946 h 5385508"/>
                      <a:gd name="connsiteX2" fmla="*/ 8382850 w 21626902"/>
                      <a:gd name="connsiteY2" fmla="*/ 1432327 h 5385508"/>
                      <a:gd name="connsiteX3" fmla="*/ 10418128 w 21626902"/>
                      <a:gd name="connsiteY3" fmla="*/ 4293514 h 5385508"/>
                      <a:gd name="connsiteX4" fmla="*/ 16317482 w 21626902"/>
                      <a:gd name="connsiteY4" fmla="*/ 4765462 h 5385508"/>
                      <a:gd name="connsiteX5" fmla="*/ 21558850 w 21626902"/>
                      <a:gd name="connsiteY5" fmla="*/ 4463653 h 5385508"/>
                      <a:gd name="connsiteX6" fmla="*/ 21626902 w 21626902"/>
                      <a:gd name="connsiteY6" fmla="*/ 4476945 h 5385508"/>
                      <a:gd name="connsiteX7" fmla="*/ 21626902 w 21626902"/>
                      <a:gd name="connsiteY7" fmla="*/ 5385508 h 5385508"/>
                      <a:gd name="connsiteX8" fmla="*/ 10757257 w 21626902"/>
                      <a:gd name="connsiteY8" fmla="*/ 5385508 h 5385508"/>
                      <a:gd name="connsiteX9" fmla="*/ 0 w 21626902"/>
                      <a:gd name="connsiteY9" fmla="*/ 5385508 h 5385508"/>
                      <a:gd name="connsiteX10" fmla="*/ 45662 w 21626902"/>
                      <a:gd name="connsiteY10" fmla="*/ 5309425 h 5385508"/>
                      <a:gd name="connsiteX11" fmla="*/ 1539600 w 21626902"/>
                      <a:gd name="connsiteY11" fmla="*/ 4323011 h 5385508"/>
                      <a:gd name="connsiteX12" fmla="*/ 2214300 w 21626902"/>
                      <a:gd name="connsiteY12" fmla="*/ 1463065 h 5385508"/>
                      <a:gd name="connsiteX13" fmla="*/ 3838486 w 21626902"/>
                      <a:gd name="connsiteY13" fmla="*/ 192841 h 5385508"/>
                      <a:gd name="connsiteX14" fmla="*/ 4777015 w 21626902"/>
                      <a:gd name="connsiteY14" fmla="*/ 77808 h 5385508"/>
                      <a:gd name="connsiteX0" fmla="*/ 4777015 w 21626902"/>
                      <a:gd name="connsiteY0" fmla="*/ 77808 h 5385508"/>
                      <a:gd name="connsiteX1" fmla="*/ 6583547 w 21626902"/>
                      <a:gd name="connsiteY1" fmla="*/ 340946 h 5385508"/>
                      <a:gd name="connsiteX2" fmla="*/ 8382850 w 21626902"/>
                      <a:gd name="connsiteY2" fmla="*/ 1432327 h 5385508"/>
                      <a:gd name="connsiteX3" fmla="*/ 10418128 w 21626902"/>
                      <a:gd name="connsiteY3" fmla="*/ 4293514 h 5385508"/>
                      <a:gd name="connsiteX4" fmla="*/ 16317482 w 21626902"/>
                      <a:gd name="connsiteY4" fmla="*/ 4765462 h 5385508"/>
                      <a:gd name="connsiteX5" fmla="*/ 21558850 w 21626902"/>
                      <a:gd name="connsiteY5" fmla="*/ 4463653 h 5385508"/>
                      <a:gd name="connsiteX6" fmla="*/ 21626902 w 21626902"/>
                      <a:gd name="connsiteY6" fmla="*/ 4476945 h 5385508"/>
                      <a:gd name="connsiteX7" fmla="*/ 21626902 w 21626902"/>
                      <a:gd name="connsiteY7" fmla="*/ 5385508 h 5385508"/>
                      <a:gd name="connsiteX8" fmla="*/ 10757257 w 21626902"/>
                      <a:gd name="connsiteY8" fmla="*/ 5385508 h 5385508"/>
                      <a:gd name="connsiteX9" fmla="*/ 0 w 21626902"/>
                      <a:gd name="connsiteY9" fmla="*/ 5385508 h 5385508"/>
                      <a:gd name="connsiteX10" fmla="*/ 45662 w 21626902"/>
                      <a:gd name="connsiteY10" fmla="*/ 5309425 h 5385508"/>
                      <a:gd name="connsiteX11" fmla="*/ 1539600 w 21626902"/>
                      <a:gd name="connsiteY11" fmla="*/ 4323011 h 5385508"/>
                      <a:gd name="connsiteX12" fmla="*/ 2214300 w 21626902"/>
                      <a:gd name="connsiteY12" fmla="*/ 1463065 h 5385508"/>
                      <a:gd name="connsiteX13" fmla="*/ 3838486 w 21626902"/>
                      <a:gd name="connsiteY13" fmla="*/ 192841 h 5385508"/>
                      <a:gd name="connsiteX14" fmla="*/ 4777015 w 21626902"/>
                      <a:gd name="connsiteY14" fmla="*/ 77808 h 5385508"/>
                      <a:gd name="connsiteX0" fmla="*/ 4777015 w 21626902"/>
                      <a:gd name="connsiteY0" fmla="*/ 18872 h 5326572"/>
                      <a:gd name="connsiteX1" fmla="*/ 6583547 w 21626902"/>
                      <a:gd name="connsiteY1" fmla="*/ 282010 h 5326572"/>
                      <a:gd name="connsiteX2" fmla="*/ 8382850 w 21626902"/>
                      <a:gd name="connsiteY2" fmla="*/ 1373391 h 5326572"/>
                      <a:gd name="connsiteX3" fmla="*/ 10418128 w 21626902"/>
                      <a:gd name="connsiteY3" fmla="*/ 4234578 h 5326572"/>
                      <a:gd name="connsiteX4" fmla="*/ 16317482 w 21626902"/>
                      <a:gd name="connsiteY4" fmla="*/ 4706526 h 5326572"/>
                      <a:gd name="connsiteX5" fmla="*/ 21558850 w 21626902"/>
                      <a:gd name="connsiteY5" fmla="*/ 4404717 h 5326572"/>
                      <a:gd name="connsiteX6" fmla="*/ 21626902 w 21626902"/>
                      <a:gd name="connsiteY6" fmla="*/ 4418009 h 5326572"/>
                      <a:gd name="connsiteX7" fmla="*/ 21626902 w 21626902"/>
                      <a:gd name="connsiteY7" fmla="*/ 5326572 h 5326572"/>
                      <a:gd name="connsiteX8" fmla="*/ 10757257 w 21626902"/>
                      <a:gd name="connsiteY8" fmla="*/ 5326572 h 5326572"/>
                      <a:gd name="connsiteX9" fmla="*/ 0 w 21626902"/>
                      <a:gd name="connsiteY9" fmla="*/ 5326572 h 5326572"/>
                      <a:gd name="connsiteX10" fmla="*/ 45662 w 21626902"/>
                      <a:gd name="connsiteY10" fmla="*/ 5250489 h 5326572"/>
                      <a:gd name="connsiteX11" fmla="*/ 1539600 w 21626902"/>
                      <a:gd name="connsiteY11" fmla="*/ 4264075 h 5326572"/>
                      <a:gd name="connsiteX12" fmla="*/ 2214300 w 21626902"/>
                      <a:gd name="connsiteY12" fmla="*/ 1404129 h 5326572"/>
                      <a:gd name="connsiteX13" fmla="*/ 3838486 w 21626902"/>
                      <a:gd name="connsiteY13" fmla="*/ 133905 h 5326572"/>
                      <a:gd name="connsiteX14" fmla="*/ 4777015 w 21626902"/>
                      <a:gd name="connsiteY14" fmla="*/ 18872 h 5326572"/>
                      <a:gd name="connsiteX0" fmla="*/ 5354531 w 21626902"/>
                      <a:gd name="connsiteY0" fmla="*/ 67134 h 5307457"/>
                      <a:gd name="connsiteX1" fmla="*/ 6583547 w 21626902"/>
                      <a:gd name="connsiteY1" fmla="*/ 262895 h 5307457"/>
                      <a:gd name="connsiteX2" fmla="*/ 8382850 w 21626902"/>
                      <a:gd name="connsiteY2" fmla="*/ 1354276 h 5307457"/>
                      <a:gd name="connsiteX3" fmla="*/ 10418128 w 21626902"/>
                      <a:gd name="connsiteY3" fmla="*/ 4215463 h 5307457"/>
                      <a:gd name="connsiteX4" fmla="*/ 16317482 w 21626902"/>
                      <a:gd name="connsiteY4" fmla="*/ 4687411 h 5307457"/>
                      <a:gd name="connsiteX5" fmla="*/ 21558850 w 21626902"/>
                      <a:gd name="connsiteY5" fmla="*/ 4385602 h 5307457"/>
                      <a:gd name="connsiteX6" fmla="*/ 21626902 w 21626902"/>
                      <a:gd name="connsiteY6" fmla="*/ 4398894 h 5307457"/>
                      <a:gd name="connsiteX7" fmla="*/ 21626902 w 21626902"/>
                      <a:gd name="connsiteY7" fmla="*/ 5307457 h 5307457"/>
                      <a:gd name="connsiteX8" fmla="*/ 10757257 w 21626902"/>
                      <a:gd name="connsiteY8" fmla="*/ 5307457 h 5307457"/>
                      <a:gd name="connsiteX9" fmla="*/ 0 w 21626902"/>
                      <a:gd name="connsiteY9" fmla="*/ 5307457 h 5307457"/>
                      <a:gd name="connsiteX10" fmla="*/ 45662 w 21626902"/>
                      <a:gd name="connsiteY10" fmla="*/ 5231374 h 5307457"/>
                      <a:gd name="connsiteX11" fmla="*/ 1539600 w 21626902"/>
                      <a:gd name="connsiteY11" fmla="*/ 4244960 h 5307457"/>
                      <a:gd name="connsiteX12" fmla="*/ 2214300 w 21626902"/>
                      <a:gd name="connsiteY12" fmla="*/ 1385014 h 5307457"/>
                      <a:gd name="connsiteX13" fmla="*/ 3838486 w 21626902"/>
                      <a:gd name="connsiteY13" fmla="*/ 114790 h 5307457"/>
                      <a:gd name="connsiteX14" fmla="*/ 5354531 w 21626902"/>
                      <a:gd name="connsiteY14" fmla="*/ 67134 h 5307457"/>
                      <a:gd name="connsiteX0" fmla="*/ 3838486 w 21626902"/>
                      <a:gd name="connsiteY0" fmla="*/ 90659 h 5283326"/>
                      <a:gd name="connsiteX1" fmla="*/ 6583547 w 21626902"/>
                      <a:gd name="connsiteY1" fmla="*/ 238764 h 5283326"/>
                      <a:gd name="connsiteX2" fmla="*/ 8382850 w 21626902"/>
                      <a:gd name="connsiteY2" fmla="*/ 1330145 h 5283326"/>
                      <a:gd name="connsiteX3" fmla="*/ 10418128 w 21626902"/>
                      <a:gd name="connsiteY3" fmla="*/ 4191332 h 5283326"/>
                      <a:gd name="connsiteX4" fmla="*/ 16317482 w 21626902"/>
                      <a:gd name="connsiteY4" fmla="*/ 4663280 h 5283326"/>
                      <a:gd name="connsiteX5" fmla="*/ 21558850 w 21626902"/>
                      <a:gd name="connsiteY5" fmla="*/ 4361471 h 5283326"/>
                      <a:gd name="connsiteX6" fmla="*/ 21626902 w 21626902"/>
                      <a:gd name="connsiteY6" fmla="*/ 4374763 h 5283326"/>
                      <a:gd name="connsiteX7" fmla="*/ 21626902 w 21626902"/>
                      <a:gd name="connsiteY7" fmla="*/ 5283326 h 5283326"/>
                      <a:gd name="connsiteX8" fmla="*/ 10757257 w 21626902"/>
                      <a:gd name="connsiteY8" fmla="*/ 5283326 h 5283326"/>
                      <a:gd name="connsiteX9" fmla="*/ 0 w 21626902"/>
                      <a:gd name="connsiteY9" fmla="*/ 5283326 h 5283326"/>
                      <a:gd name="connsiteX10" fmla="*/ 45662 w 21626902"/>
                      <a:gd name="connsiteY10" fmla="*/ 5207243 h 5283326"/>
                      <a:gd name="connsiteX11" fmla="*/ 1539600 w 21626902"/>
                      <a:gd name="connsiteY11" fmla="*/ 4220829 h 5283326"/>
                      <a:gd name="connsiteX12" fmla="*/ 2214300 w 21626902"/>
                      <a:gd name="connsiteY12" fmla="*/ 1360883 h 5283326"/>
                      <a:gd name="connsiteX13" fmla="*/ 3838486 w 21626902"/>
                      <a:gd name="connsiteY13" fmla="*/ 90659 h 5283326"/>
                      <a:gd name="connsiteX0" fmla="*/ 3838486 w 21626902"/>
                      <a:gd name="connsiteY0" fmla="*/ 107766 h 5300433"/>
                      <a:gd name="connsiteX1" fmla="*/ 6583547 w 21626902"/>
                      <a:gd name="connsiteY1" fmla="*/ 255871 h 5300433"/>
                      <a:gd name="connsiteX2" fmla="*/ 8382850 w 21626902"/>
                      <a:gd name="connsiteY2" fmla="*/ 1347252 h 5300433"/>
                      <a:gd name="connsiteX3" fmla="*/ 10418128 w 21626902"/>
                      <a:gd name="connsiteY3" fmla="*/ 4208439 h 5300433"/>
                      <a:gd name="connsiteX4" fmla="*/ 16317482 w 21626902"/>
                      <a:gd name="connsiteY4" fmla="*/ 4680387 h 5300433"/>
                      <a:gd name="connsiteX5" fmla="*/ 21558850 w 21626902"/>
                      <a:gd name="connsiteY5" fmla="*/ 4378578 h 5300433"/>
                      <a:gd name="connsiteX6" fmla="*/ 21626902 w 21626902"/>
                      <a:gd name="connsiteY6" fmla="*/ 4391870 h 5300433"/>
                      <a:gd name="connsiteX7" fmla="*/ 21626902 w 21626902"/>
                      <a:gd name="connsiteY7" fmla="*/ 5300433 h 5300433"/>
                      <a:gd name="connsiteX8" fmla="*/ 10757257 w 21626902"/>
                      <a:gd name="connsiteY8" fmla="*/ 5300433 h 5300433"/>
                      <a:gd name="connsiteX9" fmla="*/ 0 w 21626902"/>
                      <a:gd name="connsiteY9" fmla="*/ 5300433 h 5300433"/>
                      <a:gd name="connsiteX10" fmla="*/ 45662 w 21626902"/>
                      <a:gd name="connsiteY10" fmla="*/ 5224350 h 5300433"/>
                      <a:gd name="connsiteX11" fmla="*/ 1539600 w 21626902"/>
                      <a:gd name="connsiteY11" fmla="*/ 4237936 h 5300433"/>
                      <a:gd name="connsiteX12" fmla="*/ 2214300 w 21626902"/>
                      <a:gd name="connsiteY12" fmla="*/ 1377990 h 5300433"/>
                      <a:gd name="connsiteX13" fmla="*/ 3838486 w 21626902"/>
                      <a:gd name="connsiteY13" fmla="*/ 107766 h 5300433"/>
                      <a:gd name="connsiteX0" fmla="*/ 3838486 w 21626902"/>
                      <a:gd name="connsiteY0" fmla="*/ 107766 h 5300433"/>
                      <a:gd name="connsiteX1" fmla="*/ 6583547 w 21626902"/>
                      <a:gd name="connsiteY1" fmla="*/ 255871 h 5300433"/>
                      <a:gd name="connsiteX2" fmla="*/ 8382850 w 21626902"/>
                      <a:gd name="connsiteY2" fmla="*/ 1347252 h 5300433"/>
                      <a:gd name="connsiteX3" fmla="*/ 10418128 w 21626902"/>
                      <a:gd name="connsiteY3" fmla="*/ 4208439 h 5300433"/>
                      <a:gd name="connsiteX4" fmla="*/ 16317482 w 21626902"/>
                      <a:gd name="connsiteY4" fmla="*/ 4680387 h 5300433"/>
                      <a:gd name="connsiteX5" fmla="*/ 21558850 w 21626902"/>
                      <a:gd name="connsiteY5" fmla="*/ 4378578 h 5300433"/>
                      <a:gd name="connsiteX6" fmla="*/ 21626902 w 21626902"/>
                      <a:gd name="connsiteY6" fmla="*/ 4391870 h 5300433"/>
                      <a:gd name="connsiteX7" fmla="*/ 21626902 w 21626902"/>
                      <a:gd name="connsiteY7" fmla="*/ 5300433 h 5300433"/>
                      <a:gd name="connsiteX8" fmla="*/ 10757257 w 21626902"/>
                      <a:gd name="connsiteY8" fmla="*/ 5300433 h 5300433"/>
                      <a:gd name="connsiteX9" fmla="*/ 0 w 21626902"/>
                      <a:gd name="connsiteY9" fmla="*/ 5300433 h 5300433"/>
                      <a:gd name="connsiteX10" fmla="*/ 45662 w 21626902"/>
                      <a:gd name="connsiteY10" fmla="*/ 5224350 h 5300433"/>
                      <a:gd name="connsiteX11" fmla="*/ 1539600 w 21626902"/>
                      <a:gd name="connsiteY11" fmla="*/ 4237936 h 5300433"/>
                      <a:gd name="connsiteX12" fmla="*/ 2214300 w 21626902"/>
                      <a:gd name="connsiteY12" fmla="*/ 1377990 h 5300433"/>
                      <a:gd name="connsiteX13" fmla="*/ 3838486 w 21626902"/>
                      <a:gd name="connsiteY13" fmla="*/ 107766 h 5300433"/>
                      <a:gd name="connsiteX0" fmla="*/ 3838486 w 21626902"/>
                      <a:gd name="connsiteY0" fmla="*/ 69277 h 5261944"/>
                      <a:gd name="connsiteX1" fmla="*/ 6583547 w 21626902"/>
                      <a:gd name="connsiteY1" fmla="*/ 217382 h 5261944"/>
                      <a:gd name="connsiteX2" fmla="*/ 8382850 w 21626902"/>
                      <a:gd name="connsiteY2" fmla="*/ 1308763 h 5261944"/>
                      <a:gd name="connsiteX3" fmla="*/ 10418128 w 21626902"/>
                      <a:gd name="connsiteY3" fmla="*/ 4169950 h 5261944"/>
                      <a:gd name="connsiteX4" fmla="*/ 16317482 w 21626902"/>
                      <a:gd name="connsiteY4" fmla="*/ 4641898 h 5261944"/>
                      <a:gd name="connsiteX5" fmla="*/ 21558850 w 21626902"/>
                      <a:gd name="connsiteY5" fmla="*/ 4340089 h 5261944"/>
                      <a:gd name="connsiteX6" fmla="*/ 21626902 w 21626902"/>
                      <a:gd name="connsiteY6" fmla="*/ 4353381 h 5261944"/>
                      <a:gd name="connsiteX7" fmla="*/ 21626902 w 21626902"/>
                      <a:gd name="connsiteY7" fmla="*/ 5261944 h 5261944"/>
                      <a:gd name="connsiteX8" fmla="*/ 10757257 w 21626902"/>
                      <a:gd name="connsiteY8" fmla="*/ 5261944 h 5261944"/>
                      <a:gd name="connsiteX9" fmla="*/ 0 w 21626902"/>
                      <a:gd name="connsiteY9" fmla="*/ 5261944 h 5261944"/>
                      <a:gd name="connsiteX10" fmla="*/ 45662 w 21626902"/>
                      <a:gd name="connsiteY10" fmla="*/ 5185861 h 5261944"/>
                      <a:gd name="connsiteX11" fmla="*/ 1539600 w 21626902"/>
                      <a:gd name="connsiteY11" fmla="*/ 4199447 h 5261944"/>
                      <a:gd name="connsiteX12" fmla="*/ 2214300 w 21626902"/>
                      <a:gd name="connsiteY12" fmla="*/ 1339501 h 5261944"/>
                      <a:gd name="connsiteX13" fmla="*/ 3838486 w 21626902"/>
                      <a:gd name="connsiteY13" fmla="*/ 69277 h 5261944"/>
                      <a:gd name="connsiteX0" fmla="*/ 3925114 w 21626902"/>
                      <a:gd name="connsiteY0" fmla="*/ 110245 h 5177783"/>
                      <a:gd name="connsiteX1" fmla="*/ 6583547 w 21626902"/>
                      <a:gd name="connsiteY1" fmla="*/ 133221 h 5177783"/>
                      <a:gd name="connsiteX2" fmla="*/ 8382850 w 21626902"/>
                      <a:gd name="connsiteY2" fmla="*/ 1224602 h 5177783"/>
                      <a:gd name="connsiteX3" fmla="*/ 10418128 w 21626902"/>
                      <a:gd name="connsiteY3" fmla="*/ 4085789 h 5177783"/>
                      <a:gd name="connsiteX4" fmla="*/ 16317482 w 21626902"/>
                      <a:gd name="connsiteY4" fmla="*/ 4557737 h 5177783"/>
                      <a:gd name="connsiteX5" fmla="*/ 21558850 w 21626902"/>
                      <a:gd name="connsiteY5" fmla="*/ 4255928 h 5177783"/>
                      <a:gd name="connsiteX6" fmla="*/ 21626902 w 21626902"/>
                      <a:gd name="connsiteY6" fmla="*/ 4269220 h 5177783"/>
                      <a:gd name="connsiteX7" fmla="*/ 21626902 w 21626902"/>
                      <a:gd name="connsiteY7" fmla="*/ 5177783 h 5177783"/>
                      <a:gd name="connsiteX8" fmla="*/ 10757257 w 21626902"/>
                      <a:gd name="connsiteY8" fmla="*/ 5177783 h 5177783"/>
                      <a:gd name="connsiteX9" fmla="*/ 0 w 21626902"/>
                      <a:gd name="connsiteY9" fmla="*/ 5177783 h 5177783"/>
                      <a:gd name="connsiteX10" fmla="*/ 45662 w 21626902"/>
                      <a:gd name="connsiteY10" fmla="*/ 5101700 h 5177783"/>
                      <a:gd name="connsiteX11" fmla="*/ 1539600 w 21626902"/>
                      <a:gd name="connsiteY11" fmla="*/ 4115286 h 5177783"/>
                      <a:gd name="connsiteX12" fmla="*/ 2214300 w 21626902"/>
                      <a:gd name="connsiteY12" fmla="*/ 1255340 h 5177783"/>
                      <a:gd name="connsiteX13" fmla="*/ 3925114 w 21626902"/>
                      <a:gd name="connsiteY13" fmla="*/ 110245 h 5177783"/>
                      <a:gd name="connsiteX0" fmla="*/ 3925114 w 21626902"/>
                      <a:gd name="connsiteY0" fmla="*/ 132689 h 5200227"/>
                      <a:gd name="connsiteX1" fmla="*/ 6583547 w 21626902"/>
                      <a:gd name="connsiteY1" fmla="*/ 155665 h 5200227"/>
                      <a:gd name="connsiteX2" fmla="*/ 8382850 w 21626902"/>
                      <a:gd name="connsiteY2" fmla="*/ 1247046 h 5200227"/>
                      <a:gd name="connsiteX3" fmla="*/ 10418128 w 21626902"/>
                      <a:gd name="connsiteY3" fmla="*/ 4108233 h 5200227"/>
                      <a:gd name="connsiteX4" fmla="*/ 16317482 w 21626902"/>
                      <a:gd name="connsiteY4" fmla="*/ 4580181 h 5200227"/>
                      <a:gd name="connsiteX5" fmla="*/ 21558850 w 21626902"/>
                      <a:gd name="connsiteY5" fmla="*/ 4278372 h 5200227"/>
                      <a:gd name="connsiteX6" fmla="*/ 21626902 w 21626902"/>
                      <a:gd name="connsiteY6" fmla="*/ 4291664 h 5200227"/>
                      <a:gd name="connsiteX7" fmla="*/ 21626902 w 21626902"/>
                      <a:gd name="connsiteY7" fmla="*/ 5200227 h 5200227"/>
                      <a:gd name="connsiteX8" fmla="*/ 10757257 w 21626902"/>
                      <a:gd name="connsiteY8" fmla="*/ 5200227 h 5200227"/>
                      <a:gd name="connsiteX9" fmla="*/ 0 w 21626902"/>
                      <a:gd name="connsiteY9" fmla="*/ 5200227 h 5200227"/>
                      <a:gd name="connsiteX10" fmla="*/ 45662 w 21626902"/>
                      <a:gd name="connsiteY10" fmla="*/ 5124144 h 5200227"/>
                      <a:gd name="connsiteX11" fmla="*/ 1539600 w 21626902"/>
                      <a:gd name="connsiteY11" fmla="*/ 4137730 h 5200227"/>
                      <a:gd name="connsiteX12" fmla="*/ 2214300 w 21626902"/>
                      <a:gd name="connsiteY12" fmla="*/ 1277784 h 5200227"/>
                      <a:gd name="connsiteX13" fmla="*/ 3925114 w 21626902"/>
                      <a:gd name="connsiteY13" fmla="*/ 132689 h 5200227"/>
                      <a:gd name="connsiteX0" fmla="*/ 3925114 w 21626902"/>
                      <a:gd name="connsiteY0" fmla="*/ 142155 h 5209693"/>
                      <a:gd name="connsiteX1" fmla="*/ 6583547 w 21626902"/>
                      <a:gd name="connsiteY1" fmla="*/ 165131 h 5209693"/>
                      <a:gd name="connsiteX2" fmla="*/ 8382850 w 21626902"/>
                      <a:gd name="connsiteY2" fmla="*/ 1256512 h 5209693"/>
                      <a:gd name="connsiteX3" fmla="*/ 10418128 w 21626902"/>
                      <a:gd name="connsiteY3" fmla="*/ 4117699 h 5209693"/>
                      <a:gd name="connsiteX4" fmla="*/ 16317482 w 21626902"/>
                      <a:gd name="connsiteY4" fmla="*/ 4589647 h 5209693"/>
                      <a:gd name="connsiteX5" fmla="*/ 21558850 w 21626902"/>
                      <a:gd name="connsiteY5" fmla="*/ 4287838 h 5209693"/>
                      <a:gd name="connsiteX6" fmla="*/ 21626902 w 21626902"/>
                      <a:gd name="connsiteY6" fmla="*/ 4301130 h 5209693"/>
                      <a:gd name="connsiteX7" fmla="*/ 21626902 w 21626902"/>
                      <a:gd name="connsiteY7" fmla="*/ 5209693 h 5209693"/>
                      <a:gd name="connsiteX8" fmla="*/ 10757257 w 21626902"/>
                      <a:gd name="connsiteY8" fmla="*/ 5209693 h 5209693"/>
                      <a:gd name="connsiteX9" fmla="*/ 0 w 21626902"/>
                      <a:gd name="connsiteY9" fmla="*/ 5209693 h 5209693"/>
                      <a:gd name="connsiteX10" fmla="*/ 45662 w 21626902"/>
                      <a:gd name="connsiteY10" fmla="*/ 5133610 h 5209693"/>
                      <a:gd name="connsiteX11" fmla="*/ 1539600 w 21626902"/>
                      <a:gd name="connsiteY11" fmla="*/ 4147196 h 5209693"/>
                      <a:gd name="connsiteX12" fmla="*/ 2214300 w 21626902"/>
                      <a:gd name="connsiteY12" fmla="*/ 1287250 h 5209693"/>
                      <a:gd name="connsiteX13" fmla="*/ 3925114 w 21626902"/>
                      <a:gd name="connsiteY13" fmla="*/ 142155 h 5209693"/>
                      <a:gd name="connsiteX0" fmla="*/ 3925114 w 21626902"/>
                      <a:gd name="connsiteY0" fmla="*/ 141173 h 5208711"/>
                      <a:gd name="connsiteX1" fmla="*/ 6583547 w 21626902"/>
                      <a:gd name="connsiteY1" fmla="*/ 164149 h 5208711"/>
                      <a:gd name="connsiteX2" fmla="*/ 8325098 w 21626902"/>
                      <a:gd name="connsiteY2" fmla="*/ 1399909 h 5208711"/>
                      <a:gd name="connsiteX3" fmla="*/ 10418128 w 21626902"/>
                      <a:gd name="connsiteY3" fmla="*/ 4116717 h 5208711"/>
                      <a:gd name="connsiteX4" fmla="*/ 16317482 w 21626902"/>
                      <a:gd name="connsiteY4" fmla="*/ 4588665 h 5208711"/>
                      <a:gd name="connsiteX5" fmla="*/ 21558850 w 21626902"/>
                      <a:gd name="connsiteY5" fmla="*/ 4286856 h 5208711"/>
                      <a:gd name="connsiteX6" fmla="*/ 21626902 w 21626902"/>
                      <a:gd name="connsiteY6" fmla="*/ 4300148 h 5208711"/>
                      <a:gd name="connsiteX7" fmla="*/ 21626902 w 21626902"/>
                      <a:gd name="connsiteY7" fmla="*/ 5208711 h 5208711"/>
                      <a:gd name="connsiteX8" fmla="*/ 10757257 w 21626902"/>
                      <a:gd name="connsiteY8" fmla="*/ 5208711 h 5208711"/>
                      <a:gd name="connsiteX9" fmla="*/ 0 w 21626902"/>
                      <a:gd name="connsiteY9" fmla="*/ 5208711 h 5208711"/>
                      <a:gd name="connsiteX10" fmla="*/ 45662 w 21626902"/>
                      <a:gd name="connsiteY10" fmla="*/ 5132628 h 5208711"/>
                      <a:gd name="connsiteX11" fmla="*/ 1539600 w 21626902"/>
                      <a:gd name="connsiteY11" fmla="*/ 4146214 h 5208711"/>
                      <a:gd name="connsiteX12" fmla="*/ 2214300 w 21626902"/>
                      <a:gd name="connsiteY12" fmla="*/ 1286268 h 5208711"/>
                      <a:gd name="connsiteX13" fmla="*/ 3925114 w 21626902"/>
                      <a:gd name="connsiteY13" fmla="*/ 141173 h 5208711"/>
                      <a:gd name="connsiteX0" fmla="*/ 3925114 w 21626902"/>
                      <a:gd name="connsiteY0" fmla="*/ 141173 h 5208711"/>
                      <a:gd name="connsiteX1" fmla="*/ 6583547 w 21626902"/>
                      <a:gd name="connsiteY1" fmla="*/ 164149 h 5208711"/>
                      <a:gd name="connsiteX2" fmla="*/ 8325098 w 21626902"/>
                      <a:gd name="connsiteY2" fmla="*/ 1399909 h 5208711"/>
                      <a:gd name="connsiteX3" fmla="*/ 10418128 w 21626902"/>
                      <a:gd name="connsiteY3" fmla="*/ 4116717 h 5208711"/>
                      <a:gd name="connsiteX4" fmla="*/ 16317482 w 21626902"/>
                      <a:gd name="connsiteY4" fmla="*/ 4588665 h 5208711"/>
                      <a:gd name="connsiteX5" fmla="*/ 21558850 w 21626902"/>
                      <a:gd name="connsiteY5" fmla="*/ 4286856 h 5208711"/>
                      <a:gd name="connsiteX6" fmla="*/ 21626902 w 21626902"/>
                      <a:gd name="connsiteY6" fmla="*/ 4300148 h 5208711"/>
                      <a:gd name="connsiteX7" fmla="*/ 21626902 w 21626902"/>
                      <a:gd name="connsiteY7" fmla="*/ 5208711 h 5208711"/>
                      <a:gd name="connsiteX8" fmla="*/ 10757257 w 21626902"/>
                      <a:gd name="connsiteY8" fmla="*/ 5208711 h 5208711"/>
                      <a:gd name="connsiteX9" fmla="*/ 0 w 21626902"/>
                      <a:gd name="connsiteY9" fmla="*/ 5208711 h 5208711"/>
                      <a:gd name="connsiteX10" fmla="*/ 45662 w 21626902"/>
                      <a:gd name="connsiteY10" fmla="*/ 5132628 h 5208711"/>
                      <a:gd name="connsiteX11" fmla="*/ 1539600 w 21626902"/>
                      <a:gd name="connsiteY11" fmla="*/ 4146214 h 5208711"/>
                      <a:gd name="connsiteX12" fmla="*/ 2214300 w 21626902"/>
                      <a:gd name="connsiteY12" fmla="*/ 1286268 h 5208711"/>
                      <a:gd name="connsiteX13" fmla="*/ 3925114 w 21626902"/>
                      <a:gd name="connsiteY13" fmla="*/ 141173 h 5208711"/>
                      <a:gd name="connsiteX0" fmla="*/ 3925114 w 21626902"/>
                      <a:gd name="connsiteY0" fmla="*/ 175554 h 5243092"/>
                      <a:gd name="connsiteX1" fmla="*/ 6583547 w 21626902"/>
                      <a:gd name="connsiteY1" fmla="*/ 198530 h 5243092"/>
                      <a:gd name="connsiteX2" fmla="*/ 8325098 w 21626902"/>
                      <a:gd name="connsiteY2" fmla="*/ 1434290 h 5243092"/>
                      <a:gd name="connsiteX3" fmla="*/ 10418128 w 21626902"/>
                      <a:gd name="connsiteY3" fmla="*/ 4151098 h 5243092"/>
                      <a:gd name="connsiteX4" fmla="*/ 16317482 w 21626902"/>
                      <a:gd name="connsiteY4" fmla="*/ 4623046 h 5243092"/>
                      <a:gd name="connsiteX5" fmla="*/ 21558850 w 21626902"/>
                      <a:gd name="connsiteY5" fmla="*/ 4321237 h 5243092"/>
                      <a:gd name="connsiteX6" fmla="*/ 21626902 w 21626902"/>
                      <a:gd name="connsiteY6" fmla="*/ 4334529 h 5243092"/>
                      <a:gd name="connsiteX7" fmla="*/ 21626902 w 21626902"/>
                      <a:gd name="connsiteY7" fmla="*/ 5243092 h 5243092"/>
                      <a:gd name="connsiteX8" fmla="*/ 10757257 w 21626902"/>
                      <a:gd name="connsiteY8" fmla="*/ 5243092 h 5243092"/>
                      <a:gd name="connsiteX9" fmla="*/ 0 w 21626902"/>
                      <a:gd name="connsiteY9" fmla="*/ 5243092 h 5243092"/>
                      <a:gd name="connsiteX10" fmla="*/ 45662 w 21626902"/>
                      <a:gd name="connsiteY10" fmla="*/ 5167009 h 5243092"/>
                      <a:gd name="connsiteX11" fmla="*/ 1539600 w 21626902"/>
                      <a:gd name="connsiteY11" fmla="*/ 4180595 h 5243092"/>
                      <a:gd name="connsiteX12" fmla="*/ 2214300 w 21626902"/>
                      <a:gd name="connsiteY12" fmla="*/ 1320649 h 5243092"/>
                      <a:gd name="connsiteX13" fmla="*/ 3925114 w 21626902"/>
                      <a:gd name="connsiteY13" fmla="*/ 175554 h 5243092"/>
                      <a:gd name="connsiteX0" fmla="*/ 3925114 w 21626902"/>
                      <a:gd name="connsiteY0" fmla="*/ 141173 h 5208711"/>
                      <a:gd name="connsiteX1" fmla="*/ 6583547 w 21626902"/>
                      <a:gd name="connsiteY1" fmla="*/ 164149 h 5208711"/>
                      <a:gd name="connsiteX2" fmla="*/ 8459851 w 21626902"/>
                      <a:gd name="connsiteY2" fmla="*/ 1399909 h 5208711"/>
                      <a:gd name="connsiteX3" fmla="*/ 10418128 w 21626902"/>
                      <a:gd name="connsiteY3" fmla="*/ 4116717 h 5208711"/>
                      <a:gd name="connsiteX4" fmla="*/ 16317482 w 21626902"/>
                      <a:gd name="connsiteY4" fmla="*/ 4588665 h 5208711"/>
                      <a:gd name="connsiteX5" fmla="*/ 21558850 w 21626902"/>
                      <a:gd name="connsiteY5" fmla="*/ 4286856 h 5208711"/>
                      <a:gd name="connsiteX6" fmla="*/ 21626902 w 21626902"/>
                      <a:gd name="connsiteY6" fmla="*/ 4300148 h 5208711"/>
                      <a:gd name="connsiteX7" fmla="*/ 21626902 w 21626902"/>
                      <a:gd name="connsiteY7" fmla="*/ 5208711 h 5208711"/>
                      <a:gd name="connsiteX8" fmla="*/ 10757257 w 21626902"/>
                      <a:gd name="connsiteY8" fmla="*/ 5208711 h 5208711"/>
                      <a:gd name="connsiteX9" fmla="*/ 0 w 21626902"/>
                      <a:gd name="connsiteY9" fmla="*/ 5208711 h 5208711"/>
                      <a:gd name="connsiteX10" fmla="*/ 45662 w 21626902"/>
                      <a:gd name="connsiteY10" fmla="*/ 5132628 h 5208711"/>
                      <a:gd name="connsiteX11" fmla="*/ 1539600 w 21626902"/>
                      <a:gd name="connsiteY11" fmla="*/ 4146214 h 5208711"/>
                      <a:gd name="connsiteX12" fmla="*/ 2214300 w 21626902"/>
                      <a:gd name="connsiteY12" fmla="*/ 1286268 h 5208711"/>
                      <a:gd name="connsiteX13" fmla="*/ 3925114 w 21626902"/>
                      <a:gd name="connsiteY13" fmla="*/ 141173 h 5208711"/>
                      <a:gd name="connsiteX0" fmla="*/ 3925114 w 21626902"/>
                      <a:gd name="connsiteY0" fmla="*/ 141173 h 5208711"/>
                      <a:gd name="connsiteX1" fmla="*/ 6583547 w 21626902"/>
                      <a:gd name="connsiteY1" fmla="*/ 164149 h 5208711"/>
                      <a:gd name="connsiteX2" fmla="*/ 8459851 w 21626902"/>
                      <a:gd name="connsiteY2" fmla="*/ 1399909 h 5208711"/>
                      <a:gd name="connsiteX3" fmla="*/ 10418128 w 21626902"/>
                      <a:gd name="connsiteY3" fmla="*/ 4116717 h 5208711"/>
                      <a:gd name="connsiteX4" fmla="*/ 16317482 w 21626902"/>
                      <a:gd name="connsiteY4" fmla="*/ 4588665 h 5208711"/>
                      <a:gd name="connsiteX5" fmla="*/ 21558850 w 21626902"/>
                      <a:gd name="connsiteY5" fmla="*/ 4286856 h 5208711"/>
                      <a:gd name="connsiteX6" fmla="*/ 21626902 w 21626902"/>
                      <a:gd name="connsiteY6" fmla="*/ 4300148 h 5208711"/>
                      <a:gd name="connsiteX7" fmla="*/ 21626902 w 21626902"/>
                      <a:gd name="connsiteY7" fmla="*/ 5208711 h 5208711"/>
                      <a:gd name="connsiteX8" fmla="*/ 10757257 w 21626902"/>
                      <a:gd name="connsiteY8" fmla="*/ 5208711 h 5208711"/>
                      <a:gd name="connsiteX9" fmla="*/ 0 w 21626902"/>
                      <a:gd name="connsiteY9" fmla="*/ 5208711 h 5208711"/>
                      <a:gd name="connsiteX10" fmla="*/ 45662 w 21626902"/>
                      <a:gd name="connsiteY10" fmla="*/ 5132628 h 5208711"/>
                      <a:gd name="connsiteX11" fmla="*/ 1539600 w 21626902"/>
                      <a:gd name="connsiteY11" fmla="*/ 4146214 h 5208711"/>
                      <a:gd name="connsiteX12" fmla="*/ 2214300 w 21626902"/>
                      <a:gd name="connsiteY12" fmla="*/ 1286268 h 5208711"/>
                      <a:gd name="connsiteX13" fmla="*/ 3925114 w 21626902"/>
                      <a:gd name="connsiteY13" fmla="*/ 141173 h 5208711"/>
                      <a:gd name="connsiteX0" fmla="*/ 3925114 w 21626902"/>
                      <a:gd name="connsiteY0" fmla="*/ 141173 h 5208711"/>
                      <a:gd name="connsiteX1" fmla="*/ 6583547 w 21626902"/>
                      <a:gd name="connsiteY1" fmla="*/ 164149 h 5208711"/>
                      <a:gd name="connsiteX2" fmla="*/ 8459851 w 21626902"/>
                      <a:gd name="connsiteY2" fmla="*/ 1399909 h 5208711"/>
                      <a:gd name="connsiteX3" fmla="*/ 10418128 w 21626902"/>
                      <a:gd name="connsiteY3" fmla="*/ 4116717 h 5208711"/>
                      <a:gd name="connsiteX4" fmla="*/ 16317482 w 21626902"/>
                      <a:gd name="connsiteY4" fmla="*/ 4588665 h 5208711"/>
                      <a:gd name="connsiteX5" fmla="*/ 21558850 w 21626902"/>
                      <a:gd name="connsiteY5" fmla="*/ 4286856 h 5208711"/>
                      <a:gd name="connsiteX6" fmla="*/ 21626902 w 21626902"/>
                      <a:gd name="connsiteY6" fmla="*/ 4300148 h 5208711"/>
                      <a:gd name="connsiteX7" fmla="*/ 21626902 w 21626902"/>
                      <a:gd name="connsiteY7" fmla="*/ 5208711 h 5208711"/>
                      <a:gd name="connsiteX8" fmla="*/ 10757257 w 21626902"/>
                      <a:gd name="connsiteY8" fmla="*/ 5208711 h 5208711"/>
                      <a:gd name="connsiteX9" fmla="*/ 0 w 21626902"/>
                      <a:gd name="connsiteY9" fmla="*/ 5208711 h 5208711"/>
                      <a:gd name="connsiteX10" fmla="*/ 45662 w 21626902"/>
                      <a:gd name="connsiteY10" fmla="*/ 5132628 h 5208711"/>
                      <a:gd name="connsiteX11" fmla="*/ 1539600 w 21626902"/>
                      <a:gd name="connsiteY11" fmla="*/ 4146214 h 5208711"/>
                      <a:gd name="connsiteX12" fmla="*/ 2214300 w 21626902"/>
                      <a:gd name="connsiteY12" fmla="*/ 1286268 h 5208711"/>
                      <a:gd name="connsiteX13" fmla="*/ 3925114 w 21626902"/>
                      <a:gd name="connsiteY13" fmla="*/ 141173 h 52087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21626902" h="5208711">
                        <a:moveTo>
                          <a:pt x="3925114" y="141173"/>
                        </a:moveTo>
                        <a:cubicBezTo>
                          <a:pt x="4691823" y="-55471"/>
                          <a:pt x="5827758" y="-45640"/>
                          <a:pt x="6583547" y="164149"/>
                        </a:cubicBezTo>
                        <a:cubicBezTo>
                          <a:pt x="7339336" y="373938"/>
                          <a:pt x="7888131" y="644895"/>
                          <a:pt x="8459851" y="1399909"/>
                        </a:cubicBezTo>
                        <a:cubicBezTo>
                          <a:pt x="9031571" y="2154923"/>
                          <a:pt x="9156650" y="3431254"/>
                          <a:pt x="10418128" y="4116717"/>
                        </a:cubicBezTo>
                        <a:cubicBezTo>
                          <a:pt x="11679606" y="4802180"/>
                          <a:pt x="14429690" y="4554252"/>
                          <a:pt x="16317482" y="4588665"/>
                        </a:cubicBezTo>
                        <a:cubicBezTo>
                          <a:pt x="18087288" y="4620927"/>
                          <a:pt x="20531142" y="4147654"/>
                          <a:pt x="21558850" y="4286856"/>
                        </a:cubicBezTo>
                        <a:lnTo>
                          <a:pt x="21626902" y="4300148"/>
                        </a:lnTo>
                        <a:lnTo>
                          <a:pt x="21626902" y="5208711"/>
                        </a:lnTo>
                        <a:lnTo>
                          <a:pt x="10757257" y="5208711"/>
                        </a:lnTo>
                        <a:lnTo>
                          <a:pt x="0" y="5208711"/>
                        </a:lnTo>
                        <a:lnTo>
                          <a:pt x="45662" y="5132628"/>
                        </a:lnTo>
                        <a:cubicBezTo>
                          <a:pt x="746553" y="4898582"/>
                          <a:pt x="1178160" y="4787274"/>
                          <a:pt x="1539600" y="4146214"/>
                        </a:cubicBezTo>
                        <a:cubicBezTo>
                          <a:pt x="1901040" y="3505154"/>
                          <a:pt x="1845590" y="1979442"/>
                          <a:pt x="2214300" y="1286268"/>
                        </a:cubicBezTo>
                        <a:cubicBezTo>
                          <a:pt x="2583009" y="593094"/>
                          <a:pt x="3158405" y="337817"/>
                          <a:pt x="3925114" y="141173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418033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24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Skupina 34">
            <a:extLst>
              <a:ext uri="{FF2B5EF4-FFF2-40B4-BE49-F238E27FC236}">
                <a16:creationId xmlns:a16="http://schemas.microsoft.com/office/drawing/2014/main" id="{EBDD9C19-798E-D4A0-D9E1-1513CC4093DA}"/>
              </a:ext>
            </a:extLst>
          </p:cNvPr>
          <p:cNvGrpSpPr/>
          <p:nvPr/>
        </p:nvGrpSpPr>
        <p:grpSpPr>
          <a:xfrm>
            <a:off x="3144219" y="1366205"/>
            <a:ext cx="3299381" cy="3299381"/>
            <a:chOff x="6095999" y="2259449"/>
            <a:chExt cx="3299381" cy="3299381"/>
          </a:xfrm>
        </p:grpSpPr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92784994-5D87-7B24-9C12-25C41DCA6D76}"/>
                </a:ext>
              </a:extLst>
            </p:cNvPr>
            <p:cNvSpPr/>
            <p:nvPr/>
          </p:nvSpPr>
          <p:spPr>
            <a:xfrm>
              <a:off x="6095999" y="2259449"/>
              <a:ext cx="3299381" cy="3299381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" name="TextovéPole 4">
              <a:extLst>
                <a:ext uri="{FF2B5EF4-FFF2-40B4-BE49-F238E27FC236}">
                  <a16:creationId xmlns:a16="http://schemas.microsoft.com/office/drawing/2014/main" id="{07A12543-F70F-7573-BACE-084853047AF4}"/>
                </a:ext>
              </a:extLst>
            </p:cNvPr>
            <p:cNvSpPr txBox="1"/>
            <p:nvPr/>
          </p:nvSpPr>
          <p:spPr>
            <a:xfrm>
              <a:off x="6240408" y="2309119"/>
              <a:ext cx="5517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i="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cs-CZ" b="1" i="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ℕ</a:t>
              </a:r>
              <a:endParaRPr lang="cs-CZ" b="1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7" name="Skupina 26">
              <a:extLst>
                <a:ext uri="{FF2B5EF4-FFF2-40B4-BE49-F238E27FC236}">
                  <a16:creationId xmlns:a16="http://schemas.microsoft.com/office/drawing/2014/main" id="{A40C6ED3-18CB-6425-8E02-85629229D029}"/>
                </a:ext>
              </a:extLst>
            </p:cNvPr>
            <p:cNvGrpSpPr/>
            <p:nvPr/>
          </p:nvGrpSpPr>
          <p:grpSpPr>
            <a:xfrm>
              <a:off x="7750030" y="2429561"/>
              <a:ext cx="338468" cy="369332"/>
              <a:chOff x="7778605" y="2678528"/>
              <a:chExt cx="338468" cy="369332"/>
            </a:xfrm>
          </p:grpSpPr>
          <p:sp>
            <p:nvSpPr>
              <p:cNvPr id="6" name="Ovál 5">
                <a:extLst>
                  <a:ext uri="{FF2B5EF4-FFF2-40B4-BE49-F238E27FC236}">
                    <a16:creationId xmlns:a16="http://schemas.microsoft.com/office/drawing/2014/main" id="{035706BF-DAF7-E246-81B3-E8F1BD6C32F6}"/>
                  </a:ext>
                </a:extLst>
              </p:cNvPr>
              <p:cNvSpPr/>
              <p:nvPr/>
            </p:nvSpPr>
            <p:spPr>
              <a:xfrm>
                <a:off x="8008713" y="2819058"/>
                <a:ext cx="108360" cy="10836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29901FCB-AD74-9FC4-4865-C3C18E22DC53}"/>
                  </a:ext>
                </a:extLst>
              </p:cNvPr>
              <p:cNvSpPr txBox="1"/>
              <p:nvPr/>
            </p:nvSpPr>
            <p:spPr>
              <a:xfrm>
                <a:off x="7778605" y="2678528"/>
                <a:ext cx="3188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</p:grpSp>
        <p:grpSp>
          <p:nvGrpSpPr>
            <p:cNvPr id="26" name="Skupina 25">
              <a:extLst>
                <a:ext uri="{FF2B5EF4-FFF2-40B4-BE49-F238E27FC236}">
                  <a16:creationId xmlns:a16="http://schemas.microsoft.com/office/drawing/2014/main" id="{6D7273F9-CF01-15B7-23F0-0A626A6CBD21}"/>
                </a:ext>
              </a:extLst>
            </p:cNvPr>
            <p:cNvGrpSpPr/>
            <p:nvPr/>
          </p:nvGrpSpPr>
          <p:grpSpPr>
            <a:xfrm>
              <a:off x="6710038" y="2816816"/>
              <a:ext cx="342189" cy="369332"/>
              <a:chOff x="6989474" y="2684356"/>
              <a:chExt cx="342189" cy="369332"/>
            </a:xfrm>
          </p:grpSpPr>
          <p:sp>
            <p:nvSpPr>
              <p:cNvPr id="7" name="Ovál 6">
                <a:extLst>
                  <a:ext uri="{FF2B5EF4-FFF2-40B4-BE49-F238E27FC236}">
                    <a16:creationId xmlns:a16="http://schemas.microsoft.com/office/drawing/2014/main" id="{3BEE37FD-222F-C6D3-3914-3551020FCE7C}"/>
                  </a:ext>
                </a:extLst>
              </p:cNvPr>
              <p:cNvSpPr/>
              <p:nvPr/>
            </p:nvSpPr>
            <p:spPr>
              <a:xfrm>
                <a:off x="7223303" y="2821075"/>
                <a:ext cx="108360" cy="10836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014DE7A3-4631-4017-E025-00F71EB43CE7}"/>
                  </a:ext>
                </a:extLst>
              </p:cNvPr>
              <p:cNvSpPr txBox="1"/>
              <p:nvPr/>
            </p:nvSpPr>
            <p:spPr>
              <a:xfrm>
                <a:off x="6989474" y="2684356"/>
                <a:ext cx="3188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</a:p>
            </p:txBody>
          </p:sp>
        </p:grpSp>
        <p:grpSp>
          <p:nvGrpSpPr>
            <p:cNvPr id="29" name="Skupina 28">
              <a:extLst>
                <a:ext uri="{FF2B5EF4-FFF2-40B4-BE49-F238E27FC236}">
                  <a16:creationId xmlns:a16="http://schemas.microsoft.com/office/drawing/2014/main" id="{B6EB6CBB-1CDE-5B8C-B2F5-9F30624BCD27}"/>
                </a:ext>
              </a:extLst>
            </p:cNvPr>
            <p:cNvGrpSpPr/>
            <p:nvPr/>
          </p:nvGrpSpPr>
          <p:grpSpPr>
            <a:xfrm>
              <a:off x="6197393" y="3747763"/>
              <a:ext cx="373072" cy="369332"/>
              <a:chOff x="6604918" y="3392816"/>
              <a:chExt cx="373072" cy="369332"/>
            </a:xfrm>
          </p:grpSpPr>
          <p:sp>
            <p:nvSpPr>
              <p:cNvPr id="9" name="Ovál 8">
                <a:extLst>
                  <a:ext uri="{FF2B5EF4-FFF2-40B4-BE49-F238E27FC236}">
                    <a16:creationId xmlns:a16="http://schemas.microsoft.com/office/drawing/2014/main" id="{80867D5E-A5AF-CFE9-035A-617B0B2BF6BA}"/>
                  </a:ext>
                </a:extLst>
              </p:cNvPr>
              <p:cNvSpPr/>
              <p:nvPr/>
            </p:nvSpPr>
            <p:spPr>
              <a:xfrm>
                <a:off x="6869630" y="3533639"/>
                <a:ext cx="108360" cy="10836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57F85630-6D7E-6ED0-00F6-754FF022A62A}"/>
                  </a:ext>
                </a:extLst>
              </p:cNvPr>
              <p:cNvSpPr txBox="1"/>
              <p:nvPr/>
            </p:nvSpPr>
            <p:spPr>
              <a:xfrm>
                <a:off x="6604918" y="3392816"/>
                <a:ext cx="3188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</a:p>
            </p:txBody>
          </p:sp>
        </p:grpSp>
        <p:grpSp>
          <p:nvGrpSpPr>
            <p:cNvPr id="30" name="Skupina 29">
              <a:extLst>
                <a:ext uri="{FF2B5EF4-FFF2-40B4-BE49-F238E27FC236}">
                  <a16:creationId xmlns:a16="http://schemas.microsoft.com/office/drawing/2014/main" id="{1C8094C7-5023-827E-4140-6829A8E55390}"/>
                </a:ext>
              </a:extLst>
            </p:cNvPr>
            <p:cNvGrpSpPr/>
            <p:nvPr/>
          </p:nvGrpSpPr>
          <p:grpSpPr>
            <a:xfrm>
              <a:off x="7297762" y="3455888"/>
              <a:ext cx="370385" cy="369332"/>
              <a:chOff x="7384647" y="3414444"/>
              <a:chExt cx="370385" cy="369332"/>
            </a:xfrm>
          </p:grpSpPr>
          <p:sp>
            <p:nvSpPr>
              <p:cNvPr id="8" name="Ovál 7">
                <a:extLst>
                  <a:ext uri="{FF2B5EF4-FFF2-40B4-BE49-F238E27FC236}">
                    <a16:creationId xmlns:a16="http://schemas.microsoft.com/office/drawing/2014/main" id="{F5CC352A-090F-C6BC-CFAD-E5544A404D97}"/>
                  </a:ext>
                </a:extLst>
              </p:cNvPr>
              <p:cNvSpPr/>
              <p:nvPr/>
            </p:nvSpPr>
            <p:spPr>
              <a:xfrm>
                <a:off x="7646672" y="3544930"/>
                <a:ext cx="108360" cy="10836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5" name="TextovéPole 14">
                <a:extLst>
                  <a:ext uri="{FF2B5EF4-FFF2-40B4-BE49-F238E27FC236}">
                    <a16:creationId xmlns:a16="http://schemas.microsoft.com/office/drawing/2014/main" id="{87E65FDD-D1D4-81D8-8581-78737D0E4F30}"/>
                  </a:ext>
                </a:extLst>
              </p:cNvPr>
              <p:cNvSpPr txBox="1"/>
              <p:nvPr/>
            </p:nvSpPr>
            <p:spPr>
              <a:xfrm>
                <a:off x="7384647" y="3414444"/>
                <a:ext cx="3188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</a:p>
            </p:txBody>
          </p:sp>
        </p:grpSp>
        <p:grpSp>
          <p:nvGrpSpPr>
            <p:cNvPr id="31" name="Skupina 30">
              <a:extLst>
                <a:ext uri="{FF2B5EF4-FFF2-40B4-BE49-F238E27FC236}">
                  <a16:creationId xmlns:a16="http://schemas.microsoft.com/office/drawing/2014/main" id="{52D6294D-802C-6FE2-56D4-DBFF24C8A137}"/>
                </a:ext>
              </a:extLst>
            </p:cNvPr>
            <p:cNvGrpSpPr/>
            <p:nvPr/>
          </p:nvGrpSpPr>
          <p:grpSpPr>
            <a:xfrm>
              <a:off x="8348488" y="3098944"/>
              <a:ext cx="346994" cy="369332"/>
              <a:chOff x="8410451" y="3406699"/>
              <a:chExt cx="346994" cy="369332"/>
            </a:xfrm>
          </p:grpSpPr>
          <p:sp>
            <p:nvSpPr>
              <p:cNvPr id="10" name="Ovál 9">
                <a:extLst>
                  <a:ext uri="{FF2B5EF4-FFF2-40B4-BE49-F238E27FC236}">
                    <a16:creationId xmlns:a16="http://schemas.microsoft.com/office/drawing/2014/main" id="{8CFF27C0-5ABA-813C-C2EE-28186F737E31}"/>
                  </a:ext>
                </a:extLst>
              </p:cNvPr>
              <p:cNvSpPr/>
              <p:nvPr/>
            </p:nvSpPr>
            <p:spPr>
              <a:xfrm>
                <a:off x="8649085" y="3544930"/>
                <a:ext cx="108360" cy="10836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6" name="TextovéPole 15">
                <a:extLst>
                  <a:ext uri="{FF2B5EF4-FFF2-40B4-BE49-F238E27FC236}">
                    <a16:creationId xmlns:a16="http://schemas.microsoft.com/office/drawing/2014/main" id="{DE175164-5AF1-1925-3D74-A3EE8A6E28C6}"/>
                  </a:ext>
                </a:extLst>
              </p:cNvPr>
              <p:cNvSpPr txBox="1"/>
              <p:nvPr/>
            </p:nvSpPr>
            <p:spPr>
              <a:xfrm>
                <a:off x="8410451" y="3406699"/>
                <a:ext cx="3188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</a:t>
                </a:r>
              </a:p>
            </p:txBody>
          </p:sp>
        </p:grpSp>
        <p:grpSp>
          <p:nvGrpSpPr>
            <p:cNvPr id="32" name="Skupina 31">
              <a:extLst>
                <a:ext uri="{FF2B5EF4-FFF2-40B4-BE49-F238E27FC236}">
                  <a16:creationId xmlns:a16="http://schemas.microsoft.com/office/drawing/2014/main" id="{8D5DB1AF-78B4-763F-AC00-CE374FB3A963}"/>
                </a:ext>
              </a:extLst>
            </p:cNvPr>
            <p:cNvGrpSpPr/>
            <p:nvPr/>
          </p:nvGrpSpPr>
          <p:grpSpPr>
            <a:xfrm>
              <a:off x="6531949" y="4696506"/>
              <a:ext cx="457776" cy="369332"/>
              <a:chOff x="6615259" y="4161251"/>
              <a:chExt cx="457776" cy="369332"/>
            </a:xfrm>
          </p:grpSpPr>
          <p:sp>
            <p:nvSpPr>
              <p:cNvPr id="11" name="Ovál 10">
                <a:extLst>
                  <a:ext uri="{FF2B5EF4-FFF2-40B4-BE49-F238E27FC236}">
                    <a16:creationId xmlns:a16="http://schemas.microsoft.com/office/drawing/2014/main" id="{D5EA45E1-585E-4A22-BB76-52A96E1F6700}"/>
                  </a:ext>
                </a:extLst>
              </p:cNvPr>
              <p:cNvSpPr/>
              <p:nvPr/>
            </p:nvSpPr>
            <p:spPr>
              <a:xfrm>
                <a:off x="6964675" y="4300031"/>
                <a:ext cx="108360" cy="10836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7" name="TextovéPole 16">
                <a:extLst>
                  <a:ext uri="{FF2B5EF4-FFF2-40B4-BE49-F238E27FC236}">
                    <a16:creationId xmlns:a16="http://schemas.microsoft.com/office/drawing/2014/main" id="{2CCBDE10-438F-55A6-A01C-14B84BFC7857}"/>
                  </a:ext>
                </a:extLst>
              </p:cNvPr>
              <p:cNvSpPr txBox="1"/>
              <p:nvPr/>
            </p:nvSpPr>
            <p:spPr>
              <a:xfrm>
                <a:off x="6615259" y="4161251"/>
                <a:ext cx="42221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</a:t>
                </a:r>
              </a:p>
            </p:txBody>
          </p:sp>
        </p:grpSp>
        <p:grpSp>
          <p:nvGrpSpPr>
            <p:cNvPr id="33" name="Skupina 32">
              <a:extLst>
                <a:ext uri="{FF2B5EF4-FFF2-40B4-BE49-F238E27FC236}">
                  <a16:creationId xmlns:a16="http://schemas.microsoft.com/office/drawing/2014/main" id="{085B4A5B-5A91-A10B-27C7-777383B86D54}"/>
                </a:ext>
              </a:extLst>
            </p:cNvPr>
            <p:cNvGrpSpPr/>
            <p:nvPr/>
          </p:nvGrpSpPr>
          <p:grpSpPr>
            <a:xfrm>
              <a:off x="7300196" y="4427891"/>
              <a:ext cx="459351" cy="369332"/>
              <a:chOff x="7241501" y="4160639"/>
              <a:chExt cx="459351" cy="369332"/>
            </a:xfrm>
          </p:grpSpPr>
          <p:sp>
            <p:nvSpPr>
              <p:cNvPr id="18" name="Ovál 17">
                <a:extLst>
                  <a:ext uri="{FF2B5EF4-FFF2-40B4-BE49-F238E27FC236}">
                    <a16:creationId xmlns:a16="http://schemas.microsoft.com/office/drawing/2014/main" id="{79316F97-25B4-5A68-21E3-01B085BE4DAE}"/>
                  </a:ext>
                </a:extLst>
              </p:cNvPr>
              <p:cNvSpPr/>
              <p:nvPr/>
            </p:nvSpPr>
            <p:spPr>
              <a:xfrm>
                <a:off x="7592492" y="4300031"/>
                <a:ext cx="108360" cy="10836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9" name="TextovéPole 18">
                <a:extLst>
                  <a:ext uri="{FF2B5EF4-FFF2-40B4-BE49-F238E27FC236}">
                    <a16:creationId xmlns:a16="http://schemas.microsoft.com/office/drawing/2014/main" id="{6B3A663E-1009-DE4C-5E38-0BF0A4DA04F8}"/>
                  </a:ext>
                </a:extLst>
              </p:cNvPr>
              <p:cNvSpPr txBox="1"/>
              <p:nvPr/>
            </p:nvSpPr>
            <p:spPr>
              <a:xfrm>
                <a:off x="7241501" y="4160639"/>
                <a:ext cx="4510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12</a:t>
                </a:r>
              </a:p>
            </p:txBody>
          </p:sp>
        </p:grpSp>
        <p:grpSp>
          <p:nvGrpSpPr>
            <p:cNvPr id="34" name="Skupina 33">
              <a:extLst>
                <a:ext uri="{FF2B5EF4-FFF2-40B4-BE49-F238E27FC236}">
                  <a16:creationId xmlns:a16="http://schemas.microsoft.com/office/drawing/2014/main" id="{F0BF0F37-E848-8BE8-0EE6-AC0AD96F93FF}"/>
                </a:ext>
              </a:extLst>
            </p:cNvPr>
            <p:cNvGrpSpPr/>
            <p:nvPr/>
          </p:nvGrpSpPr>
          <p:grpSpPr>
            <a:xfrm>
              <a:off x="8238821" y="4191140"/>
              <a:ext cx="473575" cy="369332"/>
              <a:chOff x="8106715" y="4168564"/>
              <a:chExt cx="473575" cy="369332"/>
            </a:xfrm>
          </p:grpSpPr>
          <p:sp>
            <p:nvSpPr>
              <p:cNvPr id="20" name="Ovál 19">
                <a:extLst>
                  <a:ext uri="{FF2B5EF4-FFF2-40B4-BE49-F238E27FC236}">
                    <a16:creationId xmlns:a16="http://schemas.microsoft.com/office/drawing/2014/main" id="{1587BC61-16F8-29A8-04DA-AF3CBA15EA87}"/>
                  </a:ext>
                </a:extLst>
              </p:cNvPr>
              <p:cNvSpPr/>
              <p:nvPr/>
            </p:nvSpPr>
            <p:spPr>
              <a:xfrm>
                <a:off x="8471930" y="4304793"/>
                <a:ext cx="108360" cy="10836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1" name="TextovéPole 20">
                <a:extLst>
                  <a:ext uri="{FF2B5EF4-FFF2-40B4-BE49-F238E27FC236}">
                    <a16:creationId xmlns:a16="http://schemas.microsoft.com/office/drawing/2014/main" id="{BA7F143F-0882-5498-9132-E6E5468D8260}"/>
                  </a:ext>
                </a:extLst>
              </p:cNvPr>
              <p:cNvSpPr txBox="1"/>
              <p:nvPr/>
            </p:nvSpPr>
            <p:spPr>
              <a:xfrm>
                <a:off x="8106715" y="4168564"/>
                <a:ext cx="4510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14</a:t>
                </a:r>
              </a:p>
            </p:txBody>
          </p:sp>
        </p:grpSp>
        <p:sp>
          <p:nvSpPr>
            <p:cNvPr id="22" name="TextovéPole 21">
              <a:extLst>
                <a:ext uri="{FF2B5EF4-FFF2-40B4-BE49-F238E27FC236}">
                  <a16:creationId xmlns:a16="http://schemas.microsoft.com/office/drawing/2014/main" id="{7B0970C3-1216-9A21-B4CB-ED06A90B9808}"/>
                </a:ext>
              </a:extLst>
            </p:cNvPr>
            <p:cNvSpPr txBox="1"/>
            <p:nvPr/>
          </p:nvSpPr>
          <p:spPr>
            <a:xfrm>
              <a:off x="7375640" y="4809653"/>
              <a:ext cx="6872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…</a:t>
              </a:r>
            </a:p>
          </p:txBody>
        </p:sp>
      </p:grp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C12B7A28-2BDA-31DF-574C-35FED8C172D4}"/>
              </a:ext>
            </a:extLst>
          </p:cNvPr>
          <p:cNvSpPr txBox="1"/>
          <p:nvPr/>
        </p:nvSpPr>
        <p:spPr>
          <a:xfrm>
            <a:off x="1103161" y="1930265"/>
            <a:ext cx="1939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|2</a:t>
            </a:r>
            <a:r>
              <a:rPr lang="cs-CZ" b="1">
                <a:latin typeface="Times New Roman" panose="02020603050405020304" pitchFamily="18" charset="0"/>
                <a:cs typeface="Times New Roman" panose="02020603050405020304" pitchFamily="18" charset="0"/>
              </a:rPr>
              <a:t>ℕ</a:t>
            </a:r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| = </a:t>
            </a:r>
            <a:r>
              <a:rPr lang="cs-CZ" b="1">
                <a:latin typeface="Times New Roman" panose="02020603050405020304" pitchFamily="18" charset="0"/>
                <a:cs typeface="Times New Roman" panose="02020603050405020304" pitchFamily="18" charset="0"/>
              </a:rPr>
              <a:t>???</a:t>
            </a:r>
            <a:endParaRPr lang="cs-CZ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6" name="Skupina 35">
            <a:extLst>
              <a:ext uri="{FF2B5EF4-FFF2-40B4-BE49-F238E27FC236}">
                <a16:creationId xmlns:a16="http://schemas.microsoft.com/office/drawing/2014/main" id="{EC770F90-3C2B-06F7-6203-613EF300237A}"/>
              </a:ext>
            </a:extLst>
          </p:cNvPr>
          <p:cNvGrpSpPr/>
          <p:nvPr/>
        </p:nvGrpSpPr>
        <p:grpSpPr>
          <a:xfrm>
            <a:off x="7676228" y="1366204"/>
            <a:ext cx="3348667" cy="3299381"/>
            <a:chOff x="6095999" y="2259449"/>
            <a:chExt cx="3348667" cy="3299381"/>
          </a:xfrm>
        </p:grpSpPr>
        <p:sp>
          <p:nvSpPr>
            <p:cNvPr id="37" name="Ovál 36">
              <a:extLst>
                <a:ext uri="{FF2B5EF4-FFF2-40B4-BE49-F238E27FC236}">
                  <a16:creationId xmlns:a16="http://schemas.microsoft.com/office/drawing/2014/main" id="{592714BC-B998-61A7-D68E-E61972109F74}"/>
                </a:ext>
              </a:extLst>
            </p:cNvPr>
            <p:cNvSpPr/>
            <p:nvPr/>
          </p:nvSpPr>
          <p:spPr>
            <a:xfrm>
              <a:off x="6095999" y="2259449"/>
              <a:ext cx="3299381" cy="3299381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8" name="TextovéPole 37">
              <a:extLst>
                <a:ext uri="{FF2B5EF4-FFF2-40B4-BE49-F238E27FC236}">
                  <a16:creationId xmlns:a16="http://schemas.microsoft.com/office/drawing/2014/main" id="{6E93EE6C-634A-74B6-BD4B-C6E36236871F}"/>
                </a:ext>
              </a:extLst>
            </p:cNvPr>
            <p:cNvSpPr txBox="1"/>
            <p:nvPr/>
          </p:nvSpPr>
          <p:spPr>
            <a:xfrm>
              <a:off x="8892913" y="2345641"/>
              <a:ext cx="5517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i="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ℕ</a:t>
              </a:r>
              <a:endParaRPr lang="cs-CZ" b="1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39" name="Skupina 38">
              <a:extLst>
                <a:ext uri="{FF2B5EF4-FFF2-40B4-BE49-F238E27FC236}">
                  <a16:creationId xmlns:a16="http://schemas.microsoft.com/office/drawing/2014/main" id="{0B23975E-1881-1D6E-1ADD-16236F48A08E}"/>
                </a:ext>
              </a:extLst>
            </p:cNvPr>
            <p:cNvGrpSpPr/>
            <p:nvPr/>
          </p:nvGrpSpPr>
          <p:grpSpPr>
            <a:xfrm>
              <a:off x="7980138" y="2439605"/>
              <a:ext cx="404019" cy="369332"/>
              <a:chOff x="8008713" y="2688572"/>
              <a:chExt cx="404019" cy="369332"/>
            </a:xfrm>
          </p:grpSpPr>
          <p:sp>
            <p:nvSpPr>
              <p:cNvPr id="62" name="Ovál 61">
                <a:extLst>
                  <a:ext uri="{FF2B5EF4-FFF2-40B4-BE49-F238E27FC236}">
                    <a16:creationId xmlns:a16="http://schemas.microsoft.com/office/drawing/2014/main" id="{1F961D9E-44AF-BCFA-EA5A-082B0EA55C3F}"/>
                  </a:ext>
                </a:extLst>
              </p:cNvPr>
              <p:cNvSpPr/>
              <p:nvPr/>
            </p:nvSpPr>
            <p:spPr>
              <a:xfrm>
                <a:off x="8008713" y="2819058"/>
                <a:ext cx="108360" cy="10836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3" name="TextovéPole 62">
                <a:extLst>
                  <a:ext uri="{FF2B5EF4-FFF2-40B4-BE49-F238E27FC236}">
                    <a16:creationId xmlns:a16="http://schemas.microsoft.com/office/drawing/2014/main" id="{794DED7F-DFC7-67FE-3971-F64235057BA2}"/>
                  </a:ext>
                </a:extLst>
              </p:cNvPr>
              <p:cNvSpPr txBox="1"/>
              <p:nvPr/>
            </p:nvSpPr>
            <p:spPr>
              <a:xfrm>
                <a:off x="8093840" y="2688572"/>
                <a:ext cx="3188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</a:p>
            </p:txBody>
          </p:sp>
        </p:grpSp>
        <p:grpSp>
          <p:nvGrpSpPr>
            <p:cNvPr id="40" name="Skupina 39">
              <a:extLst>
                <a:ext uri="{FF2B5EF4-FFF2-40B4-BE49-F238E27FC236}">
                  <a16:creationId xmlns:a16="http://schemas.microsoft.com/office/drawing/2014/main" id="{E71F92C3-6C16-BC99-AA99-6262B735A4CA}"/>
                </a:ext>
              </a:extLst>
            </p:cNvPr>
            <p:cNvGrpSpPr/>
            <p:nvPr/>
          </p:nvGrpSpPr>
          <p:grpSpPr>
            <a:xfrm>
              <a:off x="6943867" y="2808937"/>
              <a:ext cx="380658" cy="369332"/>
              <a:chOff x="7223303" y="2676477"/>
              <a:chExt cx="380658" cy="369332"/>
            </a:xfrm>
          </p:grpSpPr>
          <p:sp>
            <p:nvSpPr>
              <p:cNvPr id="60" name="Ovál 59">
                <a:extLst>
                  <a:ext uri="{FF2B5EF4-FFF2-40B4-BE49-F238E27FC236}">
                    <a16:creationId xmlns:a16="http://schemas.microsoft.com/office/drawing/2014/main" id="{9A758BF7-0B4D-F844-B042-DE4EEDEE6872}"/>
                  </a:ext>
                </a:extLst>
              </p:cNvPr>
              <p:cNvSpPr/>
              <p:nvPr/>
            </p:nvSpPr>
            <p:spPr>
              <a:xfrm>
                <a:off x="7223303" y="2821075"/>
                <a:ext cx="108360" cy="10836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1" name="TextovéPole 60">
                <a:extLst>
                  <a:ext uri="{FF2B5EF4-FFF2-40B4-BE49-F238E27FC236}">
                    <a16:creationId xmlns:a16="http://schemas.microsoft.com/office/drawing/2014/main" id="{694AD541-543B-DA7D-FEEC-4CFB10479D6B}"/>
                  </a:ext>
                </a:extLst>
              </p:cNvPr>
              <p:cNvSpPr txBox="1"/>
              <p:nvPr/>
            </p:nvSpPr>
            <p:spPr>
              <a:xfrm>
                <a:off x="7285069" y="2676477"/>
                <a:ext cx="3188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</a:p>
            </p:txBody>
          </p:sp>
        </p:grpSp>
        <p:grpSp>
          <p:nvGrpSpPr>
            <p:cNvPr id="41" name="Skupina 40">
              <a:extLst>
                <a:ext uri="{FF2B5EF4-FFF2-40B4-BE49-F238E27FC236}">
                  <a16:creationId xmlns:a16="http://schemas.microsoft.com/office/drawing/2014/main" id="{9887C440-DF0E-584A-A5E2-4C84CE5087E2}"/>
                </a:ext>
              </a:extLst>
            </p:cNvPr>
            <p:cNvGrpSpPr/>
            <p:nvPr/>
          </p:nvGrpSpPr>
          <p:grpSpPr>
            <a:xfrm>
              <a:off x="6364177" y="3749798"/>
              <a:ext cx="411389" cy="369332"/>
              <a:chOff x="6771702" y="3394851"/>
              <a:chExt cx="411389" cy="369332"/>
            </a:xfrm>
          </p:grpSpPr>
          <p:sp>
            <p:nvSpPr>
              <p:cNvPr id="58" name="Ovál 57">
                <a:extLst>
                  <a:ext uri="{FF2B5EF4-FFF2-40B4-BE49-F238E27FC236}">
                    <a16:creationId xmlns:a16="http://schemas.microsoft.com/office/drawing/2014/main" id="{F48F1A1A-DCDE-F155-E93E-909784F8C2A8}"/>
                  </a:ext>
                </a:extLst>
              </p:cNvPr>
              <p:cNvSpPr/>
              <p:nvPr/>
            </p:nvSpPr>
            <p:spPr>
              <a:xfrm>
                <a:off x="6771702" y="3544930"/>
                <a:ext cx="108360" cy="10836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9" name="TextovéPole 58">
                <a:extLst>
                  <a:ext uri="{FF2B5EF4-FFF2-40B4-BE49-F238E27FC236}">
                    <a16:creationId xmlns:a16="http://schemas.microsoft.com/office/drawing/2014/main" id="{08E85E5D-DCC1-C7BC-6CBC-26A620BF7CFE}"/>
                  </a:ext>
                </a:extLst>
              </p:cNvPr>
              <p:cNvSpPr txBox="1"/>
              <p:nvPr/>
            </p:nvSpPr>
            <p:spPr>
              <a:xfrm>
                <a:off x="6864199" y="3394851"/>
                <a:ext cx="3188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</p:grpSp>
        <p:grpSp>
          <p:nvGrpSpPr>
            <p:cNvPr id="42" name="Skupina 41">
              <a:extLst>
                <a:ext uri="{FF2B5EF4-FFF2-40B4-BE49-F238E27FC236}">
                  <a16:creationId xmlns:a16="http://schemas.microsoft.com/office/drawing/2014/main" id="{71D29A78-13DD-BC89-D819-65B38361DB3C}"/>
                </a:ext>
              </a:extLst>
            </p:cNvPr>
            <p:cNvGrpSpPr/>
            <p:nvPr/>
          </p:nvGrpSpPr>
          <p:grpSpPr>
            <a:xfrm>
              <a:off x="7559787" y="3455888"/>
              <a:ext cx="373072" cy="369332"/>
              <a:chOff x="7646672" y="3414444"/>
              <a:chExt cx="373072" cy="369332"/>
            </a:xfrm>
          </p:grpSpPr>
          <p:sp>
            <p:nvSpPr>
              <p:cNvPr id="56" name="Ovál 55">
                <a:extLst>
                  <a:ext uri="{FF2B5EF4-FFF2-40B4-BE49-F238E27FC236}">
                    <a16:creationId xmlns:a16="http://schemas.microsoft.com/office/drawing/2014/main" id="{1EE9866E-8236-3982-40A9-029C4488D345}"/>
                  </a:ext>
                </a:extLst>
              </p:cNvPr>
              <p:cNvSpPr/>
              <p:nvPr/>
            </p:nvSpPr>
            <p:spPr>
              <a:xfrm>
                <a:off x="7646672" y="3544930"/>
                <a:ext cx="108360" cy="10836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7" name="TextovéPole 56">
                <a:extLst>
                  <a:ext uri="{FF2B5EF4-FFF2-40B4-BE49-F238E27FC236}">
                    <a16:creationId xmlns:a16="http://schemas.microsoft.com/office/drawing/2014/main" id="{78AD9076-D06A-E773-DCE9-559711B8D1CD}"/>
                  </a:ext>
                </a:extLst>
              </p:cNvPr>
              <p:cNvSpPr txBox="1"/>
              <p:nvPr/>
            </p:nvSpPr>
            <p:spPr>
              <a:xfrm>
                <a:off x="7700852" y="3414444"/>
                <a:ext cx="3188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</a:p>
            </p:txBody>
          </p:sp>
        </p:grpSp>
        <p:grpSp>
          <p:nvGrpSpPr>
            <p:cNvPr id="43" name="Skupina 42">
              <a:extLst>
                <a:ext uri="{FF2B5EF4-FFF2-40B4-BE49-F238E27FC236}">
                  <a16:creationId xmlns:a16="http://schemas.microsoft.com/office/drawing/2014/main" id="{1A9125C1-9E86-65AB-7C95-01C0D1756AB5}"/>
                </a:ext>
              </a:extLst>
            </p:cNvPr>
            <p:cNvGrpSpPr/>
            <p:nvPr/>
          </p:nvGrpSpPr>
          <p:grpSpPr>
            <a:xfrm>
              <a:off x="8587122" y="3106689"/>
              <a:ext cx="373072" cy="369332"/>
              <a:chOff x="8649085" y="3414444"/>
              <a:chExt cx="373072" cy="369332"/>
            </a:xfrm>
          </p:grpSpPr>
          <p:sp>
            <p:nvSpPr>
              <p:cNvPr id="54" name="Ovál 53">
                <a:extLst>
                  <a:ext uri="{FF2B5EF4-FFF2-40B4-BE49-F238E27FC236}">
                    <a16:creationId xmlns:a16="http://schemas.microsoft.com/office/drawing/2014/main" id="{15DB9998-EABE-4C25-5EEC-CBAF2BE729AC}"/>
                  </a:ext>
                </a:extLst>
              </p:cNvPr>
              <p:cNvSpPr/>
              <p:nvPr/>
            </p:nvSpPr>
            <p:spPr>
              <a:xfrm>
                <a:off x="8649085" y="3544930"/>
                <a:ext cx="108360" cy="10836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5" name="TextovéPole 54">
                <a:extLst>
                  <a:ext uri="{FF2B5EF4-FFF2-40B4-BE49-F238E27FC236}">
                    <a16:creationId xmlns:a16="http://schemas.microsoft.com/office/drawing/2014/main" id="{360BAAD6-9DE8-87E0-CDFC-0840FDEF1A46}"/>
                  </a:ext>
                </a:extLst>
              </p:cNvPr>
              <p:cNvSpPr txBox="1"/>
              <p:nvPr/>
            </p:nvSpPr>
            <p:spPr>
              <a:xfrm>
                <a:off x="8703265" y="3414444"/>
                <a:ext cx="3188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</a:p>
            </p:txBody>
          </p:sp>
        </p:grpSp>
        <p:grpSp>
          <p:nvGrpSpPr>
            <p:cNvPr id="44" name="Skupina 43">
              <a:extLst>
                <a:ext uri="{FF2B5EF4-FFF2-40B4-BE49-F238E27FC236}">
                  <a16:creationId xmlns:a16="http://schemas.microsoft.com/office/drawing/2014/main" id="{E9B6F436-B770-244A-57CC-9AE1ADF167B1}"/>
                </a:ext>
              </a:extLst>
            </p:cNvPr>
            <p:cNvGrpSpPr/>
            <p:nvPr/>
          </p:nvGrpSpPr>
          <p:grpSpPr>
            <a:xfrm>
              <a:off x="6712422" y="4682670"/>
              <a:ext cx="457972" cy="369332"/>
              <a:chOff x="6795732" y="4147415"/>
              <a:chExt cx="457972" cy="369332"/>
            </a:xfrm>
          </p:grpSpPr>
          <p:sp>
            <p:nvSpPr>
              <p:cNvPr id="52" name="Ovál 51">
                <a:extLst>
                  <a:ext uri="{FF2B5EF4-FFF2-40B4-BE49-F238E27FC236}">
                    <a16:creationId xmlns:a16="http://schemas.microsoft.com/office/drawing/2014/main" id="{8DB3D298-EB87-5304-AB77-2C634F8F8118}"/>
                  </a:ext>
                </a:extLst>
              </p:cNvPr>
              <p:cNvSpPr/>
              <p:nvPr/>
            </p:nvSpPr>
            <p:spPr>
              <a:xfrm>
                <a:off x="6795732" y="4300031"/>
                <a:ext cx="108360" cy="10836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3" name="TextovéPole 52">
                <a:extLst>
                  <a:ext uri="{FF2B5EF4-FFF2-40B4-BE49-F238E27FC236}">
                    <a16:creationId xmlns:a16="http://schemas.microsoft.com/office/drawing/2014/main" id="{287AC5A6-EF54-18EB-249C-FBF37AA76F43}"/>
                  </a:ext>
                </a:extLst>
              </p:cNvPr>
              <p:cNvSpPr txBox="1"/>
              <p:nvPr/>
            </p:nvSpPr>
            <p:spPr>
              <a:xfrm>
                <a:off x="6831486" y="4147415"/>
                <a:ext cx="42221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</a:p>
            </p:txBody>
          </p:sp>
        </p:grpSp>
        <p:grpSp>
          <p:nvGrpSpPr>
            <p:cNvPr id="45" name="Skupina 44">
              <a:extLst>
                <a:ext uri="{FF2B5EF4-FFF2-40B4-BE49-F238E27FC236}">
                  <a16:creationId xmlns:a16="http://schemas.microsoft.com/office/drawing/2014/main" id="{F3DFDEC7-3D56-9801-16D9-97A3B70C0D2A}"/>
                </a:ext>
              </a:extLst>
            </p:cNvPr>
            <p:cNvGrpSpPr/>
            <p:nvPr/>
          </p:nvGrpSpPr>
          <p:grpSpPr>
            <a:xfrm>
              <a:off x="7651187" y="4427920"/>
              <a:ext cx="533746" cy="369332"/>
              <a:chOff x="7592492" y="4160668"/>
              <a:chExt cx="533746" cy="369332"/>
            </a:xfrm>
          </p:grpSpPr>
          <p:sp>
            <p:nvSpPr>
              <p:cNvPr id="50" name="Ovál 49">
                <a:extLst>
                  <a:ext uri="{FF2B5EF4-FFF2-40B4-BE49-F238E27FC236}">
                    <a16:creationId xmlns:a16="http://schemas.microsoft.com/office/drawing/2014/main" id="{C10FDE7B-704A-932C-83A3-0EEE3F2AB9C0}"/>
                  </a:ext>
                </a:extLst>
              </p:cNvPr>
              <p:cNvSpPr/>
              <p:nvPr/>
            </p:nvSpPr>
            <p:spPr>
              <a:xfrm>
                <a:off x="7592492" y="4300031"/>
                <a:ext cx="108360" cy="10836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1" name="TextovéPole 50">
                <a:extLst>
                  <a:ext uri="{FF2B5EF4-FFF2-40B4-BE49-F238E27FC236}">
                    <a16:creationId xmlns:a16="http://schemas.microsoft.com/office/drawing/2014/main" id="{4B5D8589-7172-D966-62DC-FA90D98BA3DF}"/>
                  </a:ext>
                </a:extLst>
              </p:cNvPr>
              <p:cNvSpPr txBox="1"/>
              <p:nvPr/>
            </p:nvSpPr>
            <p:spPr>
              <a:xfrm>
                <a:off x="7675170" y="4160668"/>
                <a:ext cx="4510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</a:p>
            </p:txBody>
          </p:sp>
        </p:grpSp>
        <p:grpSp>
          <p:nvGrpSpPr>
            <p:cNvPr id="46" name="Skupina 45">
              <a:extLst>
                <a:ext uri="{FF2B5EF4-FFF2-40B4-BE49-F238E27FC236}">
                  <a16:creationId xmlns:a16="http://schemas.microsoft.com/office/drawing/2014/main" id="{B9CAEC7B-5015-771E-A7E8-ABE871B2DF89}"/>
                </a:ext>
              </a:extLst>
            </p:cNvPr>
            <p:cNvGrpSpPr/>
            <p:nvPr/>
          </p:nvGrpSpPr>
          <p:grpSpPr>
            <a:xfrm>
              <a:off x="8604036" y="4183244"/>
              <a:ext cx="514411" cy="369332"/>
              <a:chOff x="8471930" y="4160668"/>
              <a:chExt cx="514411" cy="369332"/>
            </a:xfrm>
          </p:grpSpPr>
          <p:sp>
            <p:nvSpPr>
              <p:cNvPr id="48" name="Ovál 47">
                <a:extLst>
                  <a:ext uri="{FF2B5EF4-FFF2-40B4-BE49-F238E27FC236}">
                    <a16:creationId xmlns:a16="http://schemas.microsoft.com/office/drawing/2014/main" id="{615F0D86-DD49-84CD-439A-8E8F8295840F}"/>
                  </a:ext>
                </a:extLst>
              </p:cNvPr>
              <p:cNvSpPr/>
              <p:nvPr/>
            </p:nvSpPr>
            <p:spPr>
              <a:xfrm>
                <a:off x="8471930" y="4304793"/>
                <a:ext cx="108360" cy="10836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9" name="TextovéPole 48">
                <a:extLst>
                  <a:ext uri="{FF2B5EF4-FFF2-40B4-BE49-F238E27FC236}">
                    <a16:creationId xmlns:a16="http://schemas.microsoft.com/office/drawing/2014/main" id="{5BF4DB5B-0435-E168-3F81-BF1ED415F4D9}"/>
                  </a:ext>
                </a:extLst>
              </p:cNvPr>
              <p:cNvSpPr txBox="1"/>
              <p:nvPr/>
            </p:nvSpPr>
            <p:spPr>
              <a:xfrm>
                <a:off x="8535274" y="4160668"/>
                <a:ext cx="4510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</a:t>
                </a:r>
              </a:p>
            </p:txBody>
          </p:sp>
        </p:grpSp>
        <p:sp>
          <p:nvSpPr>
            <p:cNvPr id="47" name="TextovéPole 46">
              <a:extLst>
                <a:ext uri="{FF2B5EF4-FFF2-40B4-BE49-F238E27FC236}">
                  <a16:creationId xmlns:a16="http://schemas.microsoft.com/office/drawing/2014/main" id="{6C3C4811-B7B8-37CD-0AAD-9992E7874886}"/>
                </a:ext>
              </a:extLst>
            </p:cNvPr>
            <p:cNvSpPr txBox="1"/>
            <p:nvPr/>
          </p:nvSpPr>
          <p:spPr>
            <a:xfrm>
              <a:off x="7375640" y="4809653"/>
              <a:ext cx="6872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…</a:t>
              </a:r>
            </a:p>
          </p:txBody>
        </p:sp>
      </p:grpSp>
      <p:cxnSp>
        <p:nvCxnSpPr>
          <p:cNvPr id="64" name="Přímá spojnice se šipkou 63">
            <a:extLst>
              <a:ext uri="{FF2B5EF4-FFF2-40B4-BE49-F238E27FC236}">
                <a16:creationId xmlns:a16="http://schemas.microsoft.com/office/drawing/2014/main" id="{31CF9D45-85A5-161B-54FA-FFC3A0BAE785}"/>
              </a:ext>
            </a:extLst>
          </p:cNvPr>
          <p:cNvCxnSpPr>
            <a:cxnSpLocks/>
            <a:stCxn id="6" idx="6"/>
            <a:endCxn id="62" idx="2"/>
          </p:cNvCxnSpPr>
          <p:nvPr/>
        </p:nvCxnSpPr>
        <p:spPr>
          <a:xfrm flipV="1">
            <a:off x="5136718" y="1731026"/>
            <a:ext cx="4423649" cy="1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nice se šipkou 66">
            <a:extLst>
              <a:ext uri="{FF2B5EF4-FFF2-40B4-BE49-F238E27FC236}">
                <a16:creationId xmlns:a16="http://schemas.microsoft.com/office/drawing/2014/main" id="{3B466A06-69F1-C917-4F01-3ACE1B2E45B8}"/>
              </a:ext>
            </a:extLst>
          </p:cNvPr>
          <p:cNvCxnSpPr>
            <a:cxnSpLocks/>
            <a:stCxn id="7" idx="6"/>
            <a:endCxn id="60" idx="2"/>
          </p:cNvCxnSpPr>
          <p:nvPr/>
        </p:nvCxnSpPr>
        <p:spPr>
          <a:xfrm flipV="1">
            <a:off x="4100447" y="2114470"/>
            <a:ext cx="4423649" cy="1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nice se šipkou 67">
            <a:extLst>
              <a:ext uri="{FF2B5EF4-FFF2-40B4-BE49-F238E27FC236}">
                <a16:creationId xmlns:a16="http://schemas.microsoft.com/office/drawing/2014/main" id="{4441680D-B92E-5448-2D45-56E65CDF0649}"/>
              </a:ext>
            </a:extLst>
          </p:cNvPr>
          <p:cNvCxnSpPr>
            <a:cxnSpLocks/>
            <a:stCxn id="10" idx="6"/>
            <a:endCxn id="54" idx="2"/>
          </p:cNvCxnSpPr>
          <p:nvPr/>
        </p:nvCxnSpPr>
        <p:spPr>
          <a:xfrm flipV="1">
            <a:off x="5743702" y="2398110"/>
            <a:ext cx="4423649" cy="1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nice se šipkou 68">
            <a:extLst>
              <a:ext uri="{FF2B5EF4-FFF2-40B4-BE49-F238E27FC236}">
                <a16:creationId xmlns:a16="http://schemas.microsoft.com/office/drawing/2014/main" id="{C80CD8AB-FC6C-3BAD-E522-D619DAD8FCA6}"/>
              </a:ext>
            </a:extLst>
          </p:cNvPr>
          <p:cNvCxnSpPr>
            <a:cxnSpLocks/>
            <a:stCxn id="8" idx="6"/>
            <a:endCxn id="56" idx="2"/>
          </p:cNvCxnSpPr>
          <p:nvPr/>
        </p:nvCxnSpPr>
        <p:spPr>
          <a:xfrm flipV="1">
            <a:off x="4716367" y="2747309"/>
            <a:ext cx="4423649" cy="1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nice se šipkou 69">
            <a:extLst>
              <a:ext uri="{FF2B5EF4-FFF2-40B4-BE49-F238E27FC236}">
                <a16:creationId xmlns:a16="http://schemas.microsoft.com/office/drawing/2014/main" id="{CFE64901-830B-0F38-92E1-D35F80F1D150}"/>
              </a:ext>
            </a:extLst>
          </p:cNvPr>
          <p:cNvCxnSpPr>
            <a:cxnSpLocks/>
            <a:stCxn id="9" idx="6"/>
            <a:endCxn id="58" idx="2"/>
          </p:cNvCxnSpPr>
          <p:nvPr/>
        </p:nvCxnSpPr>
        <p:spPr>
          <a:xfrm>
            <a:off x="3618685" y="3049522"/>
            <a:ext cx="4325721" cy="1129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římá spojnice se šipkou 71">
            <a:extLst>
              <a:ext uri="{FF2B5EF4-FFF2-40B4-BE49-F238E27FC236}">
                <a16:creationId xmlns:a16="http://schemas.microsoft.com/office/drawing/2014/main" id="{6E0CDF55-749E-31B8-81DC-C14F8E65237D}"/>
              </a:ext>
            </a:extLst>
          </p:cNvPr>
          <p:cNvCxnSpPr>
            <a:cxnSpLocks/>
            <a:stCxn id="20" idx="6"/>
            <a:endCxn id="48" idx="2"/>
          </p:cNvCxnSpPr>
          <p:nvPr/>
        </p:nvCxnSpPr>
        <p:spPr>
          <a:xfrm flipV="1">
            <a:off x="5760616" y="3488304"/>
            <a:ext cx="4423649" cy="1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Přímá spojnice se šipkou 72">
            <a:extLst>
              <a:ext uri="{FF2B5EF4-FFF2-40B4-BE49-F238E27FC236}">
                <a16:creationId xmlns:a16="http://schemas.microsoft.com/office/drawing/2014/main" id="{85A2EAA0-0F27-7EFB-A6C7-1F30EBE26F9B}"/>
              </a:ext>
            </a:extLst>
          </p:cNvPr>
          <p:cNvCxnSpPr>
            <a:cxnSpLocks/>
            <a:stCxn id="18" idx="6"/>
            <a:endCxn id="50" idx="2"/>
          </p:cNvCxnSpPr>
          <p:nvPr/>
        </p:nvCxnSpPr>
        <p:spPr>
          <a:xfrm flipV="1">
            <a:off x="4807767" y="3728218"/>
            <a:ext cx="4423649" cy="1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Přímá spojnice se šipkou 73">
            <a:extLst>
              <a:ext uri="{FF2B5EF4-FFF2-40B4-BE49-F238E27FC236}">
                <a16:creationId xmlns:a16="http://schemas.microsoft.com/office/drawing/2014/main" id="{6D8FD8C9-B4D8-5D47-2479-E91CBADA9443}"/>
              </a:ext>
            </a:extLst>
          </p:cNvPr>
          <p:cNvCxnSpPr>
            <a:cxnSpLocks/>
            <a:stCxn id="11" idx="6"/>
            <a:endCxn id="52" idx="2"/>
          </p:cNvCxnSpPr>
          <p:nvPr/>
        </p:nvCxnSpPr>
        <p:spPr>
          <a:xfrm flipV="1">
            <a:off x="4037945" y="3996221"/>
            <a:ext cx="4254706" cy="1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ovéPole 75">
                <a:extLst>
                  <a:ext uri="{FF2B5EF4-FFF2-40B4-BE49-F238E27FC236}">
                    <a16:creationId xmlns:a16="http://schemas.microsoft.com/office/drawing/2014/main" id="{3FA7AF4B-FB05-671C-D35B-E18232E37E6A}"/>
                  </a:ext>
                </a:extLst>
              </p:cNvPr>
              <p:cNvSpPr txBox="1"/>
              <p:nvPr/>
            </p:nvSpPr>
            <p:spPr>
              <a:xfrm>
                <a:off x="6269311" y="4345701"/>
                <a:ext cx="1670248" cy="4614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b="1" i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cs-CZ" b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⟼</m:t>
                    </m:r>
                  </m:oMath>
                </a14:m>
                <a:r>
                  <a:rPr lang="cs-CZ" b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cs-CZ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num>
                      <m:den>
                        <m:r>
                          <a:rPr lang="cs-CZ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cs-CZ" b="1" i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6" name="TextovéPole 75">
                <a:extLst>
                  <a:ext uri="{FF2B5EF4-FFF2-40B4-BE49-F238E27FC236}">
                    <a16:creationId xmlns:a16="http://schemas.microsoft.com/office/drawing/2014/main" id="{3FA7AF4B-FB05-671C-D35B-E18232E37E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9311" y="4345701"/>
                <a:ext cx="1670248" cy="461473"/>
              </a:xfrm>
              <a:prstGeom prst="rect">
                <a:avLst/>
              </a:prstGeom>
              <a:blipFill>
                <a:blip r:embed="rId2"/>
                <a:stretch>
                  <a:fillRect t="-1316" b="-657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ovéPole 76">
                <a:extLst>
                  <a:ext uri="{FF2B5EF4-FFF2-40B4-BE49-F238E27FC236}">
                    <a16:creationId xmlns:a16="http://schemas.microsoft.com/office/drawing/2014/main" id="{7A8DEC28-0F4A-CF2D-A4A1-F6204C6CCD17}"/>
                  </a:ext>
                </a:extLst>
              </p:cNvPr>
              <p:cNvSpPr txBox="1"/>
              <p:nvPr/>
            </p:nvSpPr>
            <p:spPr>
              <a:xfrm>
                <a:off x="1103161" y="5139630"/>
                <a:ext cx="193947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⇒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|2</a:t>
                </a:r>
                <a:r>
                  <a:rPr lang="cs-CZ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ℕ</a:t>
                </a:r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 = |</a:t>
                </a:r>
                <a:r>
                  <a:rPr lang="cs-CZ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ℕ</a:t>
                </a:r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ℵ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cs-CZ" b="1" i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7" name="TextovéPole 76">
                <a:extLst>
                  <a:ext uri="{FF2B5EF4-FFF2-40B4-BE49-F238E27FC236}">
                    <a16:creationId xmlns:a16="http://schemas.microsoft.com/office/drawing/2014/main" id="{7A8DEC28-0F4A-CF2D-A4A1-F6204C6CCD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3161" y="5139630"/>
                <a:ext cx="1939470" cy="369332"/>
              </a:xfrm>
              <a:prstGeom prst="rect">
                <a:avLst/>
              </a:prstGeom>
              <a:blipFill>
                <a:blip r:embed="rId3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77429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7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8E8FDB3E-CE1E-2F38-26C3-8334D4CDF605}"/>
                  </a:ext>
                </a:extLst>
              </p:cNvPr>
              <p:cNvSpPr txBox="1"/>
              <p:nvPr/>
            </p:nvSpPr>
            <p:spPr>
              <a:xfrm>
                <a:off x="1790216" y="1711326"/>
                <a:ext cx="193947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ℤ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 = </a:t>
                </a:r>
                <a:r>
                  <a:rPr lang="cs-CZ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???</a:t>
                </a:r>
                <a:endParaRPr lang="cs-CZ" b="1" i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8E8FDB3E-CE1E-2F38-26C3-8334D4CDF6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0216" y="1711326"/>
                <a:ext cx="1939470" cy="369332"/>
              </a:xfrm>
              <a:prstGeom prst="rect">
                <a:avLst/>
              </a:prstGeom>
              <a:blipFill>
                <a:blip r:embed="rId2"/>
                <a:stretch>
                  <a:fillRect l="-2830" t="-10000" b="-2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Skupina 3">
            <a:extLst>
              <a:ext uri="{FF2B5EF4-FFF2-40B4-BE49-F238E27FC236}">
                <a16:creationId xmlns:a16="http://schemas.microsoft.com/office/drawing/2014/main" id="{05C9FC85-D7A6-5E64-51CE-E8CCCFE850C2}"/>
              </a:ext>
            </a:extLst>
          </p:cNvPr>
          <p:cNvGrpSpPr/>
          <p:nvPr/>
        </p:nvGrpSpPr>
        <p:grpSpPr>
          <a:xfrm>
            <a:off x="5162935" y="1711326"/>
            <a:ext cx="3299381" cy="3299381"/>
            <a:chOff x="1402891" y="1158449"/>
            <a:chExt cx="3299381" cy="3299381"/>
          </a:xfrm>
        </p:grpSpPr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97D4AA9B-0A0B-B6BD-D031-74C78AF9E274}"/>
                </a:ext>
              </a:extLst>
            </p:cNvPr>
            <p:cNvSpPr/>
            <p:nvPr/>
          </p:nvSpPr>
          <p:spPr>
            <a:xfrm>
              <a:off x="1402891" y="1158449"/>
              <a:ext cx="3299381" cy="3299381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ovéPole 5">
                  <a:extLst>
                    <a:ext uri="{FF2B5EF4-FFF2-40B4-BE49-F238E27FC236}">
                      <a16:creationId xmlns:a16="http://schemas.microsoft.com/office/drawing/2014/main" id="{9FCFB3CF-FC50-34A5-AD96-3A881548FBC4}"/>
                    </a:ext>
                  </a:extLst>
                </p:cNvPr>
                <p:cNvSpPr txBox="1"/>
                <p:nvPr/>
              </p:nvSpPr>
              <p:spPr>
                <a:xfrm>
                  <a:off x="4235646" y="1164006"/>
                  <a:ext cx="31889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ℤ</m:t>
                        </m:r>
                      </m:oMath>
                    </m:oMathPara>
                  </a14:m>
                  <a:endParaRPr lang="cs-CZ" b="1" i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6" name="TextovéPole 5">
                  <a:extLst>
                    <a:ext uri="{FF2B5EF4-FFF2-40B4-BE49-F238E27FC236}">
                      <a16:creationId xmlns:a16="http://schemas.microsoft.com/office/drawing/2014/main" id="{9FCFB3CF-FC50-34A5-AD96-3A881548FBC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35646" y="1164006"/>
                  <a:ext cx="318892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04387AFE-20D5-0001-9725-2F25700635CC}"/>
                </a:ext>
              </a:extLst>
            </p:cNvPr>
            <p:cNvSpPr/>
            <p:nvPr/>
          </p:nvSpPr>
          <p:spPr>
            <a:xfrm>
              <a:off x="2953564" y="2443930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321DFB70-9965-46C4-21CE-E4EF7EB53227}"/>
                </a:ext>
              </a:extLst>
            </p:cNvPr>
            <p:cNvSpPr/>
            <p:nvPr/>
          </p:nvSpPr>
          <p:spPr>
            <a:xfrm>
              <a:off x="2078594" y="2443930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Ovál 10">
              <a:extLst>
                <a:ext uri="{FF2B5EF4-FFF2-40B4-BE49-F238E27FC236}">
                  <a16:creationId xmlns:a16="http://schemas.microsoft.com/office/drawing/2014/main" id="{DC33A31D-46B0-754E-DA6B-115DECDF0E3C}"/>
                </a:ext>
              </a:extLst>
            </p:cNvPr>
            <p:cNvSpPr/>
            <p:nvPr/>
          </p:nvSpPr>
          <p:spPr>
            <a:xfrm>
              <a:off x="3955977" y="2443930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5E9A1B2D-C27D-7C42-E3F3-3E7DD787D8EB}"/>
                </a:ext>
              </a:extLst>
            </p:cNvPr>
            <p:cNvSpPr/>
            <p:nvPr/>
          </p:nvSpPr>
          <p:spPr>
            <a:xfrm>
              <a:off x="2102624" y="3199031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506B2BE5-6A91-4EA8-D6DE-CED4A282876F}"/>
                </a:ext>
              </a:extLst>
            </p:cNvPr>
            <p:cNvSpPr txBox="1"/>
            <p:nvPr/>
          </p:nvSpPr>
          <p:spPr>
            <a:xfrm>
              <a:off x="2817633" y="1508576"/>
              <a:ext cx="4170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…</a:t>
              </a:r>
            </a:p>
          </p:txBody>
        </p:sp>
        <p:sp>
          <p:nvSpPr>
            <p:cNvPr id="15" name="TextovéPole 14">
              <a:extLst>
                <a:ext uri="{FF2B5EF4-FFF2-40B4-BE49-F238E27FC236}">
                  <a16:creationId xmlns:a16="http://schemas.microsoft.com/office/drawing/2014/main" id="{DF9579FA-90A3-26D2-2280-8EAD4D9F269F}"/>
                </a:ext>
              </a:extLst>
            </p:cNvPr>
            <p:cNvSpPr txBox="1"/>
            <p:nvPr/>
          </p:nvSpPr>
          <p:spPr>
            <a:xfrm>
              <a:off x="1705371" y="2313444"/>
              <a:ext cx="4267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-2</a:t>
              </a:r>
            </a:p>
          </p:txBody>
        </p:sp>
        <p:sp>
          <p:nvSpPr>
            <p:cNvPr id="16" name="TextovéPole 15">
              <a:extLst>
                <a:ext uri="{FF2B5EF4-FFF2-40B4-BE49-F238E27FC236}">
                  <a16:creationId xmlns:a16="http://schemas.microsoft.com/office/drawing/2014/main" id="{8212B630-AB61-5056-337F-277CB2387CEE}"/>
                </a:ext>
              </a:extLst>
            </p:cNvPr>
            <p:cNvSpPr txBox="1"/>
            <p:nvPr/>
          </p:nvSpPr>
          <p:spPr>
            <a:xfrm>
              <a:off x="3039479" y="2288510"/>
              <a:ext cx="42678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-1</a:t>
              </a:r>
            </a:p>
          </p:txBody>
        </p:sp>
        <p:sp>
          <p:nvSpPr>
            <p:cNvPr id="17" name="TextovéPole 16">
              <a:extLst>
                <a:ext uri="{FF2B5EF4-FFF2-40B4-BE49-F238E27FC236}">
                  <a16:creationId xmlns:a16="http://schemas.microsoft.com/office/drawing/2014/main" id="{2F8D473E-CE07-1BDA-B935-3192510B71D0}"/>
                </a:ext>
              </a:extLst>
            </p:cNvPr>
            <p:cNvSpPr txBox="1"/>
            <p:nvPr/>
          </p:nvSpPr>
          <p:spPr>
            <a:xfrm>
              <a:off x="4010157" y="2313444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18" name="TextovéPole 17">
              <a:extLst>
                <a:ext uri="{FF2B5EF4-FFF2-40B4-BE49-F238E27FC236}">
                  <a16:creationId xmlns:a16="http://schemas.microsoft.com/office/drawing/2014/main" id="{31C0163A-D43D-A0A6-5A66-1D181785210C}"/>
                </a:ext>
              </a:extLst>
            </p:cNvPr>
            <p:cNvSpPr txBox="1"/>
            <p:nvPr/>
          </p:nvSpPr>
          <p:spPr>
            <a:xfrm>
              <a:off x="1837912" y="3059668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9" name="Ovál 18">
              <a:extLst>
                <a:ext uri="{FF2B5EF4-FFF2-40B4-BE49-F238E27FC236}">
                  <a16:creationId xmlns:a16="http://schemas.microsoft.com/office/drawing/2014/main" id="{1224D075-F5A6-AA2E-E11B-7526DAE7AF5B}"/>
                </a:ext>
              </a:extLst>
            </p:cNvPr>
            <p:cNvSpPr/>
            <p:nvPr/>
          </p:nvSpPr>
          <p:spPr>
            <a:xfrm>
              <a:off x="2899384" y="3199031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" name="TextovéPole 19">
              <a:extLst>
                <a:ext uri="{FF2B5EF4-FFF2-40B4-BE49-F238E27FC236}">
                  <a16:creationId xmlns:a16="http://schemas.microsoft.com/office/drawing/2014/main" id="{621330E6-FB50-DE57-09C2-C97F759C4FEA}"/>
                </a:ext>
              </a:extLst>
            </p:cNvPr>
            <p:cNvSpPr txBox="1"/>
            <p:nvPr/>
          </p:nvSpPr>
          <p:spPr>
            <a:xfrm>
              <a:off x="2982062" y="3059668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1" name="Ovál 20">
              <a:extLst>
                <a:ext uri="{FF2B5EF4-FFF2-40B4-BE49-F238E27FC236}">
                  <a16:creationId xmlns:a16="http://schemas.microsoft.com/office/drawing/2014/main" id="{A1B9B18F-2155-3D0A-4E72-0748E2CDC08F}"/>
                </a:ext>
              </a:extLst>
            </p:cNvPr>
            <p:cNvSpPr/>
            <p:nvPr/>
          </p:nvSpPr>
          <p:spPr>
            <a:xfrm>
              <a:off x="3778822" y="3203793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2" name="TextovéPole 21">
              <a:extLst>
                <a:ext uri="{FF2B5EF4-FFF2-40B4-BE49-F238E27FC236}">
                  <a16:creationId xmlns:a16="http://schemas.microsoft.com/office/drawing/2014/main" id="{47B6179B-CAF7-7925-6DE7-C160D8E8C9A4}"/>
                </a:ext>
              </a:extLst>
            </p:cNvPr>
            <p:cNvSpPr txBox="1"/>
            <p:nvPr/>
          </p:nvSpPr>
          <p:spPr>
            <a:xfrm>
              <a:off x="3842167" y="3059668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23" name="TextovéPole 22">
              <a:extLst>
                <a:ext uri="{FF2B5EF4-FFF2-40B4-BE49-F238E27FC236}">
                  <a16:creationId xmlns:a16="http://schemas.microsoft.com/office/drawing/2014/main" id="{0DBD7285-6085-EA21-2275-494A2F28DBEC}"/>
                </a:ext>
              </a:extLst>
            </p:cNvPr>
            <p:cNvSpPr txBox="1"/>
            <p:nvPr/>
          </p:nvSpPr>
          <p:spPr>
            <a:xfrm>
              <a:off x="2682532" y="3708653"/>
              <a:ext cx="6872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10629444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Skupina 79">
            <a:extLst>
              <a:ext uri="{FF2B5EF4-FFF2-40B4-BE49-F238E27FC236}">
                <a16:creationId xmlns:a16="http://schemas.microsoft.com/office/drawing/2014/main" id="{A7114C4E-0FCA-1B07-30D3-1B296B953951}"/>
              </a:ext>
            </a:extLst>
          </p:cNvPr>
          <p:cNvGrpSpPr/>
          <p:nvPr/>
        </p:nvGrpSpPr>
        <p:grpSpPr>
          <a:xfrm>
            <a:off x="2461933" y="3954626"/>
            <a:ext cx="5853953" cy="771645"/>
            <a:chOff x="4527177" y="2309975"/>
            <a:chExt cx="5853953" cy="771645"/>
          </a:xfrm>
        </p:grpSpPr>
        <p:cxnSp>
          <p:nvCxnSpPr>
            <p:cNvPr id="8" name="Přímá spojnice 7">
              <a:extLst>
                <a:ext uri="{FF2B5EF4-FFF2-40B4-BE49-F238E27FC236}">
                  <a16:creationId xmlns:a16="http://schemas.microsoft.com/office/drawing/2014/main" id="{5EB66D52-32E8-1E5D-219B-3352AC6FB88D}"/>
                </a:ext>
              </a:extLst>
            </p:cNvPr>
            <p:cNvCxnSpPr/>
            <p:nvPr/>
          </p:nvCxnSpPr>
          <p:spPr>
            <a:xfrm>
              <a:off x="4527177" y="2505635"/>
              <a:ext cx="5853953" cy="0"/>
            </a:xfrm>
            <a:prstGeom prst="line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Přímá spojnice 23">
              <a:extLst>
                <a:ext uri="{FF2B5EF4-FFF2-40B4-BE49-F238E27FC236}">
                  <a16:creationId xmlns:a16="http://schemas.microsoft.com/office/drawing/2014/main" id="{97A31B74-C0A5-A3AA-EB3D-1E4ADB69DE7E}"/>
                </a:ext>
              </a:extLst>
            </p:cNvPr>
            <p:cNvCxnSpPr>
              <a:cxnSpLocks/>
            </p:cNvCxnSpPr>
            <p:nvPr/>
          </p:nvCxnSpPr>
          <p:spPr>
            <a:xfrm>
              <a:off x="7315200" y="2309975"/>
              <a:ext cx="0" cy="39131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Přímá spojnice 40">
              <a:extLst>
                <a:ext uri="{FF2B5EF4-FFF2-40B4-BE49-F238E27FC236}">
                  <a16:creationId xmlns:a16="http://schemas.microsoft.com/office/drawing/2014/main" id="{CA18C9C6-9826-52ED-02B1-222050D42C6F}"/>
                </a:ext>
              </a:extLst>
            </p:cNvPr>
            <p:cNvCxnSpPr/>
            <p:nvPr/>
          </p:nvCxnSpPr>
          <p:spPr>
            <a:xfrm>
              <a:off x="7655721" y="2375694"/>
              <a:ext cx="0" cy="25988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Přímá spojnice 43">
              <a:extLst>
                <a:ext uri="{FF2B5EF4-FFF2-40B4-BE49-F238E27FC236}">
                  <a16:creationId xmlns:a16="http://schemas.microsoft.com/office/drawing/2014/main" id="{EE10146E-020A-6DC1-BBAD-BBADAF4A85BD}"/>
                </a:ext>
              </a:extLst>
            </p:cNvPr>
            <p:cNvCxnSpPr/>
            <p:nvPr/>
          </p:nvCxnSpPr>
          <p:spPr>
            <a:xfrm>
              <a:off x="7996242" y="2375694"/>
              <a:ext cx="0" cy="25988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Přímá spojnice 45">
              <a:extLst>
                <a:ext uri="{FF2B5EF4-FFF2-40B4-BE49-F238E27FC236}">
                  <a16:creationId xmlns:a16="http://schemas.microsoft.com/office/drawing/2014/main" id="{903BC197-4C6B-1C8B-8CE0-A07A1CCF1A3A}"/>
                </a:ext>
              </a:extLst>
            </p:cNvPr>
            <p:cNvCxnSpPr/>
            <p:nvPr/>
          </p:nvCxnSpPr>
          <p:spPr>
            <a:xfrm>
              <a:off x="8336763" y="2375694"/>
              <a:ext cx="0" cy="25988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Přímá spojnice 46">
              <a:extLst>
                <a:ext uri="{FF2B5EF4-FFF2-40B4-BE49-F238E27FC236}">
                  <a16:creationId xmlns:a16="http://schemas.microsoft.com/office/drawing/2014/main" id="{A1D116C4-4029-D7EE-FC53-5DC9ED5B043C}"/>
                </a:ext>
              </a:extLst>
            </p:cNvPr>
            <p:cNvCxnSpPr/>
            <p:nvPr/>
          </p:nvCxnSpPr>
          <p:spPr>
            <a:xfrm>
              <a:off x="8677284" y="2375694"/>
              <a:ext cx="0" cy="25988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Přímá spojnice 48">
              <a:extLst>
                <a:ext uri="{FF2B5EF4-FFF2-40B4-BE49-F238E27FC236}">
                  <a16:creationId xmlns:a16="http://schemas.microsoft.com/office/drawing/2014/main" id="{6F1C7458-5F30-C2F8-DCA8-313AB813F30B}"/>
                </a:ext>
              </a:extLst>
            </p:cNvPr>
            <p:cNvCxnSpPr/>
            <p:nvPr/>
          </p:nvCxnSpPr>
          <p:spPr>
            <a:xfrm>
              <a:off x="9017805" y="2375694"/>
              <a:ext cx="0" cy="25988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Přímá spojnice 49">
              <a:extLst>
                <a:ext uri="{FF2B5EF4-FFF2-40B4-BE49-F238E27FC236}">
                  <a16:creationId xmlns:a16="http://schemas.microsoft.com/office/drawing/2014/main" id="{DA24A190-8861-D912-AFEB-5FFCBB1A12E2}"/>
                </a:ext>
              </a:extLst>
            </p:cNvPr>
            <p:cNvCxnSpPr/>
            <p:nvPr/>
          </p:nvCxnSpPr>
          <p:spPr>
            <a:xfrm>
              <a:off x="9358326" y="2375694"/>
              <a:ext cx="0" cy="25988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Přímá spojnice 50">
              <a:extLst>
                <a:ext uri="{FF2B5EF4-FFF2-40B4-BE49-F238E27FC236}">
                  <a16:creationId xmlns:a16="http://schemas.microsoft.com/office/drawing/2014/main" id="{62232C11-DAE0-6C64-8DE4-35357BAD864C}"/>
                </a:ext>
              </a:extLst>
            </p:cNvPr>
            <p:cNvCxnSpPr/>
            <p:nvPr/>
          </p:nvCxnSpPr>
          <p:spPr>
            <a:xfrm>
              <a:off x="9698847" y="2375694"/>
              <a:ext cx="0" cy="25988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Přímá spojnice 51">
              <a:extLst>
                <a:ext uri="{FF2B5EF4-FFF2-40B4-BE49-F238E27FC236}">
                  <a16:creationId xmlns:a16="http://schemas.microsoft.com/office/drawing/2014/main" id="{7E493F92-8AC3-753C-65B4-A8DC44AFC0A3}"/>
                </a:ext>
              </a:extLst>
            </p:cNvPr>
            <p:cNvCxnSpPr/>
            <p:nvPr/>
          </p:nvCxnSpPr>
          <p:spPr>
            <a:xfrm>
              <a:off x="10039368" y="2375694"/>
              <a:ext cx="0" cy="25988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Přímá spojnice 53">
              <a:extLst>
                <a:ext uri="{FF2B5EF4-FFF2-40B4-BE49-F238E27FC236}">
                  <a16:creationId xmlns:a16="http://schemas.microsoft.com/office/drawing/2014/main" id="{8F4BB4A4-3958-B4CF-978F-D521DEE00F88}"/>
                </a:ext>
              </a:extLst>
            </p:cNvPr>
            <p:cNvCxnSpPr/>
            <p:nvPr/>
          </p:nvCxnSpPr>
          <p:spPr>
            <a:xfrm>
              <a:off x="4931553" y="2375694"/>
              <a:ext cx="0" cy="25988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Přímá spojnice 54">
              <a:extLst>
                <a:ext uri="{FF2B5EF4-FFF2-40B4-BE49-F238E27FC236}">
                  <a16:creationId xmlns:a16="http://schemas.microsoft.com/office/drawing/2014/main" id="{34CF37BD-AF17-CAAA-3365-632141311E45}"/>
                </a:ext>
              </a:extLst>
            </p:cNvPr>
            <p:cNvCxnSpPr/>
            <p:nvPr/>
          </p:nvCxnSpPr>
          <p:spPr>
            <a:xfrm>
              <a:off x="5272074" y="2375694"/>
              <a:ext cx="0" cy="25988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Přímá spojnice 55">
              <a:extLst>
                <a:ext uri="{FF2B5EF4-FFF2-40B4-BE49-F238E27FC236}">
                  <a16:creationId xmlns:a16="http://schemas.microsoft.com/office/drawing/2014/main" id="{E4BBC3C5-59FF-C46A-FBA6-37236F63C33E}"/>
                </a:ext>
              </a:extLst>
            </p:cNvPr>
            <p:cNvCxnSpPr/>
            <p:nvPr/>
          </p:nvCxnSpPr>
          <p:spPr>
            <a:xfrm>
              <a:off x="5612595" y="2375694"/>
              <a:ext cx="0" cy="25988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Přímá spojnice 56">
              <a:extLst>
                <a:ext uri="{FF2B5EF4-FFF2-40B4-BE49-F238E27FC236}">
                  <a16:creationId xmlns:a16="http://schemas.microsoft.com/office/drawing/2014/main" id="{6C63BC54-58E3-0F44-6E71-31DFA2843EDA}"/>
                </a:ext>
              </a:extLst>
            </p:cNvPr>
            <p:cNvCxnSpPr/>
            <p:nvPr/>
          </p:nvCxnSpPr>
          <p:spPr>
            <a:xfrm>
              <a:off x="5953116" y="2375694"/>
              <a:ext cx="0" cy="25988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Přímá spojnice 57">
              <a:extLst>
                <a:ext uri="{FF2B5EF4-FFF2-40B4-BE49-F238E27FC236}">
                  <a16:creationId xmlns:a16="http://schemas.microsoft.com/office/drawing/2014/main" id="{EF4B88A9-9413-3CCB-35A4-860961E312BE}"/>
                </a:ext>
              </a:extLst>
            </p:cNvPr>
            <p:cNvCxnSpPr/>
            <p:nvPr/>
          </p:nvCxnSpPr>
          <p:spPr>
            <a:xfrm>
              <a:off x="6293637" y="2375694"/>
              <a:ext cx="0" cy="25988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Přímá spojnice 58">
              <a:extLst>
                <a:ext uri="{FF2B5EF4-FFF2-40B4-BE49-F238E27FC236}">
                  <a16:creationId xmlns:a16="http://schemas.microsoft.com/office/drawing/2014/main" id="{791CE19E-2CBF-93A4-9630-794E2F50E903}"/>
                </a:ext>
              </a:extLst>
            </p:cNvPr>
            <p:cNvCxnSpPr/>
            <p:nvPr/>
          </p:nvCxnSpPr>
          <p:spPr>
            <a:xfrm>
              <a:off x="6634158" y="2375694"/>
              <a:ext cx="0" cy="25988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Přímá spojnice 59">
              <a:extLst>
                <a:ext uri="{FF2B5EF4-FFF2-40B4-BE49-F238E27FC236}">
                  <a16:creationId xmlns:a16="http://schemas.microsoft.com/office/drawing/2014/main" id="{C812B0D2-6E10-44B3-79E5-85AAE6BDE6C7}"/>
                </a:ext>
              </a:extLst>
            </p:cNvPr>
            <p:cNvCxnSpPr/>
            <p:nvPr/>
          </p:nvCxnSpPr>
          <p:spPr>
            <a:xfrm>
              <a:off x="6974679" y="2375694"/>
              <a:ext cx="0" cy="25988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ovéPole 62">
              <a:extLst>
                <a:ext uri="{FF2B5EF4-FFF2-40B4-BE49-F238E27FC236}">
                  <a16:creationId xmlns:a16="http://schemas.microsoft.com/office/drawing/2014/main" id="{21448694-5F4E-01AE-A11B-C5B05D0551E1}"/>
                </a:ext>
              </a:extLst>
            </p:cNvPr>
            <p:cNvSpPr txBox="1"/>
            <p:nvPr/>
          </p:nvSpPr>
          <p:spPr>
            <a:xfrm>
              <a:off x="7184409" y="2712288"/>
              <a:ext cx="2615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cs-CZ" b="1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4" name="TextovéPole 63">
              <a:extLst>
                <a:ext uri="{FF2B5EF4-FFF2-40B4-BE49-F238E27FC236}">
                  <a16:creationId xmlns:a16="http://schemas.microsoft.com/office/drawing/2014/main" id="{DAC6BA08-F8AD-8265-9875-88957B8B212A}"/>
                </a:ext>
              </a:extLst>
            </p:cNvPr>
            <p:cNvSpPr txBox="1"/>
            <p:nvPr/>
          </p:nvSpPr>
          <p:spPr>
            <a:xfrm>
              <a:off x="7524929" y="2646570"/>
              <a:ext cx="2615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65" name="TextovéPole 64">
              <a:extLst>
                <a:ext uri="{FF2B5EF4-FFF2-40B4-BE49-F238E27FC236}">
                  <a16:creationId xmlns:a16="http://schemas.microsoft.com/office/drawing/2014/main" id="{B5CC2975-F5D1-F0F1-5F56-7E73850FE5F6}"/>
                </a:ext>
              </a:extLst>
            </p:cNvPr>
            <p:cNvSpPr txBox="1"/>
            <p:nvPr/>
          </p:nvSpPr>
          <p:spPr>
            <a:xfrm>
              <a:off x="7865447" y="2652686"/>
              <a:ext cx="2615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cs-CZ" b="1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6" name="TextovéPole 65">
              <a:extLst>
                <a:ext uri="{FF2B5EF4-FFF2-40B4-BE49-F238E27FC236}">
                  <a16:creationId xmlns:a16="http://schemas.microsoft.com/office/drawing/2014/main" id="{911FE960-EDFD-7D91-6E2A-F5ACF5F30D51}"/>
                </a:ext>
              </a:extLst>
            </p:cNvPr>
            <p:cNvSpPr txBox="1"/>
            <p:nvPr/>
          </p:nvSpPr>
          <p:spPr>
            <a:xfrm>
              <a:off x="8205971" y="2652686"/>
              <a:ext cx="2615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cs-CZ" b="1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7" name="TextovéPole 66">
              <a:extLst>
                <a:ext uri="{FF2B5EF4-FFF2-40B4-BE49-F238E27FC236}">
                  <a16:creationId xmlns:a16="http://schemas.microsoft.com/office/drawing/2014/main" id="{336ACA76-BDF0-2AA5-BF64-32D80A0DACA4}"/>
                </a:ext>
              </a:extLst>
            </p:cNvPr>
            <p:cNvSpPr txBox="1"/>
            <p:nvPr/>
          </p:nvSpPr>
          <p:spPr>
            <a:xfrm>
              <a:off x="8546485" y="2646570"/>
              <a:ext cx="2615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cs-CZ" b="1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8" name="TextovéPole 67">
              <a:extLst>
                <a:ext uri="{FF2B5EF4-FFF2-40B4-BE49-F238E27FC236}">
                  <a16:creationId xmlns:a16="http://schemas.microsoft.com/office/drawing/2014/main" id="{9B3E2378-07E9-8CBB-5A10-BE971FB38647}"/>
                </a:ext>
              </a:extLst>
            </p:cNvPr>
            <p:cNvSpPr txBox="1"/>
            <p:nvPr/>
          </p:nvSpPr>
          <p:spPr>
            <a:xfrm>
              <a:off x="8887014" y="2646570"/>
              <a:ext cx="2615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cs-CZ" b="1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9" name="TextovéPole 68">
              <a:extLst>
                <a:ext uri="{FF2B5EF4-FFF2-40B4-BE49-F238E27FC236}">
                  <a16:creationId xmlns:a16="http://schemas.microsoft.com/office/drawing/2014/main" id="{9AEB0921-A4C6-DA4F-CA54-6F569B4BF546}"/>
                </a:ext>
              </a:extLst>
            </p:cNvPr>
            <p:cNvSpPr txBox="1"/>
            <p:nvPr/>
          </p:nvSpPr>
          <p:spPr>
            <a:xfrm>
              <a:off x="9227535" y="2655980"/>
              <a:ext cx="2615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endParaRPr lang="cs-CZ" b="1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TextovéPole 69">
              <a:extLst>
                <a:ext uri="{FF2B5EF4-FFF2-40B4-BE49-F238E27FC236}">
                  <a16:creationId xmlns:a16="http://schemas.microsoft.com/office/drawing/2014/main" id="{1BF26839-F314-8E2D-A3A3-173341147E68}"/>
                </a:ext>
              </a:extLst>
            </p:cNvPr>
            <p:cNvSpPr txBox="1"/>
            <p:nvPr/>
          </p:nvSpPr>
          <p:spPr>
            <a:xfrm>
              <a:off x="9568056" y="2657334"/>
              <a:ext cx="2615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cs-CZ" b="1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TextovéPole 70">
              <a:extLst>
                <a:ext uri="{FF2B5EF4-FFF2-40B4-BE49-F238E27FC236}">
                  <a16:creationId xmlns:a16="http://schemas.microsoft.com/office/drawing/2014/main" id="{D9D5326F-0494-8B9B-40C4-1A723F17E9F6}"/>
                </a:ext>
              </a:extLst>
            </p:cNvPr>
            <p:cNvSpPr txBox="1"/>
            <p:nvPr/>
          </p:nvSpPr>
          <p:spPr>
            <a:xfrm>
              <a:off x="9908570" y="2652686"/>
              <a:ext cx="2615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cs-CZ" b="1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3" name="TextovéPole 72">
              <a:extLst>
                <a:ext uri="{FF2B5EF4-FFF2-40B4-BE49-F238E27FC236}">
                  <a16:creationId xmlns:a16="http://schemas.microsoft.com/office/drawing/2014/main" id="{F6ADF262-332D-86CA-E157-D49E404EF829}"/>
                </a:ext>
              </a:extLst>
            </p:cNvPr>
            <p:cNvSpPr txBox="1"/>
            <p:nvPr/>
          </p:nvSpPr>
          <p:spPr>
            <a:xfrm>
              <a:off x="4721829" y="2642932"/>
              <a:ext cx="4148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-7</a:t>
              </a:r>
              <a:endParaRPr lang="cs-CZ" b="1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4" name="TextovéPole 73">
              <a:extLst>
                <a:ext uri="{FF2B5EF4-FFF2-40B4-BE49-F238E27FC236}">
                  <a16:creationId xmlns:a16="http://schemas.microsoft.com/office/drawing/2014/main" id="{339742FF-B68D-72C7-21EC-DF156B7B1427}"/>
                </a:ext>
              </a:extLst>
            </p:cNvPr>
            <p:cNvSpPr txBox="1"/>
            <p:nvPr/>
          </p:nvSpPr>
          <p:spPr>
            <a:xfrm>
              <a:off x="5075803" y="2636506"/>
              <a:ext cx="3923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-6</a:t>
              </a:r>
              <a:endParaRPr lang="cs-CZ" b="1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ovéPole 74">
              <a:extLst>
                <a:ext uri="{FF2B5EF4-FFF2-40B4-BE49-F238E27FC236}">
                  <a16:creationId xmlns:a16="http://schemas.microsoft.com/office/drawing/2014/main" id="{E63F06BF-E6C6-AAD9-8D92-8B502856D984}"/>
                </a:ext>
              </a:extLst>
            </p:cNvPr>
            <p:cNvSpPr txBox="1"/>
            <p:nvPr/>
          </p:nvSpPr>
          <p:spPr>
            <a:xfrm>
              <a:off x="5371235" y="2635576"/>
              <a:ext cx="4915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-5</a:t>
              </a:r>
              <a:endParaRPr lang="cs-CZ" b="1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6" name="TextovéPole 75">
              <a:extLst>
                <a:ext uri="{FF2B5EF4-FFF2-40B4-BE49-F238E27FC236}">
                  <a16:creationId xmlns:a16="http://schemas.microsoft.com/office/drawing/2014/main" id="{33AAA379-1D43-1272-7100-4C5DA7046CF8}"/>
                </a:ext>
              </a:extLst>
            </p:cNvPr>
            <p:cNvSpPr txBox="1"/>
            <p:nvPr/>
          </p:nvSpPr>
          <p:spPr>
            <a:xfrm>
              <a:off x="5756845" y="2635576"/>
              <a:ext cx="4037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-4</a:t>
              </a:r>
              <a:endParaRPr lang="cs-CZ" b="1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7" name="TextovéPole 76">
              <a:extLst>
                <a:ext uri="{FF2B5EF4-FFF2-40B4-BE49-F238E27FC236}">
                  <a16:creationId xmlns:a16="http://schemas.microsoft.com/office/drawing/2014/main" id="{14210BD4-AD30-CD6B-26F9-FB9990C08C32}"/>
                </a:ext>
              </a:extLst>
            </p:cNvPr>
            <p:cNvSpPr txBox="1"/>
            <p:nvPr/>
          </p:nvSpPr>
          <p:spPr>
            <a:xfrm>
              <a:off x="6106434" y="2646570"/>
              <a:ext cx="3855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-3</a:t>
              </a:r>
              <a:endParaRPr lang="cs-CZ" b="1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8" name="TextovéPole 77">
              <a:extLst>
                <a:ext uri="{FF2B5EF4-FFF2-40B4-BE49-F238E27FC236}">
                  <a16:creationId xmlns:a16="http://schemas.microsoft.com/office/drawing/2014/main" id="{8AD18A31-3A36-064B-316D-3018246435B4}"/>
                </a:ext>
              </a:extLst>
            </p:cNvPr>
            <p:cNvSpPr txBox="1"/>
            <p:nvPr/>
          </p:nvSpPr>
          <p:spPr>
            <a:xfrm>
              <a:off x="6441366" y="2652686"/>
              <a:ext cx="3855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-2</a:t>
              </a:r>
              <a:endParaRPr lang="cs-CZ" b="1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9" name="TextovéPole 78">
              <a:extLst>
                <a:ext uri="{FF2B5EF4-FFF2-40B4-BE49-F238E27FC236}">
                  <a16:creationId xmlns:a16="http://schemas.microsoft.com/office/drawing/2014/main" id="{8E025817-7333-6854-91D4-403BB4974CDC}"/>
                </a:ext>
              </a:extLst>
            </p:cNvPr>
            <p:cNvSpPr txBox="1"/>
            <p:nvPr/>
          </p:nvSpPr>
          <p:spPr>
            <a:xfrm>
              <a:off x="6776298" y="2652686"/>
              <a:ext cx="3855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-1</a:t>
              </a:r>
              <a:endParaRPr lang="cs-CZ" b="1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88" name="Volný tvar: obrazec 87">
            <a:extLst>
              <a:ext uri="{FF2B5EF4-FFF2-40B4-BE49-F238E27FC236}">
                <a16:creationId xmlns:a16="http://schemas.microsoft.com/office/drawing/2014/main" id="{D3A5113D-7F52-C01B-68AE-7DEFA5B0D221}"/>
              </a:ext>
            </a:extLst>
          </p:cNvPr>
          <p:cNvSpPr/>
          <p:nvPr/>
        </p:nvSpPr>
        <p:spPr>
          <a:xfrm>
            <a:off x="5249956" y="4010015"/>
            <a:ext cx="336550" cy="146061"/>
          </a:xfrm>
          <a:custGeom>
            <a:avLst/>
            <a:gdLst>
              <a:gd name="connsiteX0" fmla="*/ 0 w 336550"/>
              <a:gd name="connsiteY0" fmla="*/ 139711 h 146061"/>
              <a:gd name="connsiteX1" fmla="*/ 158750 w 336550"/>
              <a:gd name="connsiteY1" fmla="*/ 11 h 146061"/>
              <a:gd name="connsiteX2" fmla="*/ 336550 w 336550"/>
              <a:gd name="connsiteY2" fmla="*/ 146061 h 146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6550" h="146061">
                <a:moveTo>
                  <a:pt x="0" y="139711"/>
                </a:moveTo>
                <a:cubicBezTo>
                  <a:pt x="51329" y="69332"/>
                  <a:pt x="102658" y="-1047"/>
                  <a:pt x="158750" y="11"/>
                </a:cubicBezTo>
                <a:cubicBezTo>
                  <a:pt x="214842" y="1069"/>
                  <a:pt x="275696" y="73565"/>
                  <a:pt x="336550" y="146061"/>
                </a:cubicBezTo>
              </a:path>
            </a:pathLst>
          </a:custGeom>
          <a:noFill/>
          <a:ln w="1905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9" name="Volný tvar: obrazec 88">
            <a:extLst>
              <a:ext uri="{FF2B5EF4-FFF2-40B4-BE49-F238E27FC236}">
                <a16:creationId xmlns:a16="http://schemas.microsoft.com/office/drawing/2014/main" id="{35F091C1-6EB4-5DBE-9485-5C75FD1D92D1}"/>
              </a:ext>
            </a:extLst>
          </p:cNvPr>
          <p:cNvSpPr/>
          <p:nvPr/>
        </p:nvSpPr>
        <p:spPr>
          <a:xfrm>
            <a:off x="4919756" y="3876662"/>
            <a:ext cx="673100" cy="285764"/>
          </a:xfrm>
          <a:custGeom>
            <a:avLst/>
            <a:gdLst>
              <a:gd name="connsiteX0" fmla="*/ 673100 w 673100"/>
              <a:gd name="connsiteY0" fmla="*/ 285764 h 285764"/>
              <a:gd name="connsiteX1" fmla="*/ 330200 w 673100"/>
              <a:gd name="connsiteY1" fmla="*/ 14 h 285764"/>
              <a:gd name="connsiteX2" fmla="*/ 0 w 673100"/>
              <a:gd name="connsiteY2" fmla="*/ 273064 h 285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3100" h="285764">
                <a:moveTo>
                  <a:pt x="673100" y="285764"/>
                </a:moveTo>
                <a:cubicBezTo>
                  <a:pt x="557741" y="143947"/>
                  <a:pt x="442383" y="2131"/>
                  <a:pt x="330200" y="14"/>
                </a:cubicBezTo>
                <a:cubicBezTo>
                  <a:pt x="218017" y="-2103"/>
                  <a:pt x="59267" y="227556"/>
                  <a:pt x="0" y="273064"/>
                </a:cubicBezTo>
              </a:path>
            </a:pathLst>
          </a:custGeom>
          <a:noFill/>
          <a:ln w="1905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0" name="Volný tvar: obrazec 89">
            <a:extLst>
              <a:ext uri="{FF2B5EF4-FFF2-40B4-BE49-F238E27FC236}">
                <a16:creationId xmlns:a16="http://schemas.microsoft.com/office/drawing/2014/main" id="{BCE04306-8657-45DC-8141-91651506CC7E}"/>
              </a:ext>
            </a:extLst>
          </p:cNvPr>
          <p:cNvSpPr/>
          <p:nvPr/>
        </p:nvSpPr>
        <p:spPr>
          <a:xfrm>
            <a:off x="4907056" y="3756009"/>
            <a:ext cx="1016000" cy="400067"/>
          </a:xfrm>
          <a:custGeom>
            <a:avLst/>
            <a:gdLst>
              <a:gd name="connsiteX0" fmla="*/ 0 w 1016000"/>
              <a:gd name="connsiteY0" fmla="*/ 400067 h 400067"/>
              <a:gd name="connsiteX1" fmla="*/ 330200 w 1016000"/>
              <a:gd name="connsiteY1" fmla="*/ 17 h 400067"/>
              <a:gd name="connsiteX2" fmla="*/ 1016000 w 1016000"/>
              <a:gd name="connsiteY2" fmla="*/ 387367 h 400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6000" h="400067">
                <a:moveTo>
                  <a:pt x="0" y="400067"/>
                </a:moveTo>
                <a:cubicBezTo>
                  <a:pt x="80433" y="201100"/>
                  <a:pt x="160867" y="2134"/>
                  <a:pt x="330200" y="17"/>
                </a:cubicBezTo>
                <a:cubicBezTo>
                  <a:pt x="499533" y="-2100"/>
                  <a:pt x="757766" y="192633"/>
                  <a:pt x="1016000" y="387367"/>
                </a:cubicBezTo>
              </a:path>
            </a:pathLst>
          </a:custGeom>
          <a:noFill/>
          <a:ln w="1905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1" name="Volný tvar: obrazec 90">
            <a:extLst>
              <a:ext uri="{FF2B5EF4-FFF2-40B4-BE49-F238E27FC236}">
                <a16:creationId xmlns:a16="http://schemas.microsoft.com/office/drawing/2014/main" id="{375276EF-EB07-C072-A2DF-C4A8418CB3D0}"/>
              </a:ext>
            </a:extLst>
          </p:cNvPr>
          <p:cNvSpPr/>
          <p:nvPr/>
        </p:nvSpPr>
        <p:spPr>
          <a:xfrm>
            <a:off x="4583206" y="3622673"/>
            <a:ext cx="1346200" cy="533403"/>
          </a:xfrm>
          <a:custGeom>
            <a:avLst/>
            <a:gdLst>
              <a:gd name="connsiteX0" fmla="*/ 1346200 w 1346200"/>
              <a:gd name="connsiteY0" fmla="*/ 533403 h 533403"/>
              <a:gd name="connsiteX1" fmla="*/ 666750 w 1346200"/>
              <a:gd name="connsiteY1" fmla="*/ 3 h 533403"/>
              <a:gd name="connsiteX2" fmla="*/ 0 w 1346200"/>
              <a:gd name="connsiteY2" fmla="*/ 527053 h 533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6200" h="533403">
                <a:moveTo>
                  <a:pt x="1346200" y="533403"/>
                </a:moveTo>
                <a:cubicBezTo>
                  <a:pt x="1118658" y="267232"/>
                  <a:pt x="891117" y="1061"/>
                  <a:pt x="666750" y="3"/>
                </a:cubicBezTo>
                <a:cubicBezTo>
                  <a:pt x="442383" y="-1055"/>
                  <a:pt x="221191" y="262999"/>
                  <a:pt x="0" y="527053"/>
                </a:cubicBezTo>
              </a:path>
            </a:pathLst>
          </a:custGeom>
          <a:noFill/>
          <a:ln w="1905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2" name="Volný tvar: obrazec 91">
            <a:extLst>
              <a:ext uri="{FF2B5EF4-FFF2-40B4-BE49-F238E27FC236}">
                <a16:creationId xmlns:a16="http://schemas.microsoft.com/office/drawing/2014/main" id="{642FFE15-B43D-1D99-A71A-F89DF8FB6B7D}"/>
              </a:ext>
            </a:extLst>
          </p:cNvPr>
          <p:cNvSpPr/>
          <p:nvPr/>
        </p:nvSpPr>
        <p:spPr>
          <a:xfrm>
            <a:off x="4564156" y="3463926"/>
            <a:ext cx="1708150" cy="685800"/>
          </a:xfrm>
          <a:custGeom>
            <a:avLst/>
            <a:gdLst>
              <a:gd name="connsiteX0" fmla="*/ 0 w 1708150"/>
              <a:gd name="connsiteY0" fmla="*/ 685800 h 685800"/>
              <a:gd name="connsiteX1" fmla="*/ 685800 w 1708150"/>
              <a:gd name="connsiteY1" fmla="*/ 0 h 685800"/>
              <a:gd name="connsiteX2" fmla="*/ 1708150 w 1708150"/>
              <a:gd name="connsiteY2" fmla="*/ 685800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08150" h="685800">
                <a:moveTo>
                  <a:pt x="0" y="685800"/>
                </a:moveTo>
                <a:cubicBezTo>
                  <a:pt x="200554" y="342900"/>
                  <a:pt x="401108" y="0"/>
                  <a:pt x="685800" y="0"/>
                </a:cubicBezTo>
                <a:cubicBezTo>
                  <a:pt x="970492" y="0"/>
                  <a:pt x="1339321" y="342900"/>
                  <a:pt x="1708150" y="685800"/>
                </a:cubicBezTo>
              </a:path>
            </a:pathLst>
          </a:custGeom>
          <a:noFill/>
          <a:ln w="1905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3" name="Volný tvar: obrazec 92">
            <a:extLst>
              <a:ext uri="{FF2B5EF4-FFF2-40B4-BE49-F238E27FC236}">
                <a16:creationId xmlns:a16="http://schemas.microsoft.com/office/drawing/2014/main" id="{8EF45347-964A-E017-F1CE-ED321F91B99C}"/>
              </a:ext>
            </a:extLst>
          </p:cNvPr>
          <p:cNvSpPr/>
          <p:nvPr/>
        </p:nvSpPr>
        <p:spPr>
          <a:xfrm>
            <a:off x="4227606" y="3330576"/>
            <a:ext cx="2044700" cy="819150"/>
          </a:xfrm>
          <a:custGeom>
            <a:avLst/>
            <a:gdLst>
              <a:gd name="connsiteX0" fmla="*/ 2044700 w 2044700"/>
              <a:gd name="connsiteY0" fmla="*/ 819150 h 819150"/>
              <a:gd name="connsiteX1" fmla="*/ 1028700 w 2044700"/>
              <a:gd name="connsiteY1" fmla="*/ 0 h 819150"/>
              <a:gd name="connsiteX2" fmla="*/ 0 w 2044700"/>
              <a:gd name="connsiteY2" fmla="*/ 819150 h 819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44700" h="819150">
                <a:moveTo>
                  <a:pt x="2044700" y="819150"/>
                </a:moveTo>
                <a:cubicBezTo>
                  <a:pt x="1707091" y="409575"/>
                  <a:pt x="1369483" y="0"/>
                  <a:pt x="1028700" y="0"/>
                </a:cubicBezTo>
                <a:cubicBezTo>
                  <a:pt x="687917" y="0"/>
                  <a:pt x="343958" y="409575"/>
                  <a:pt x="0" y="819150"/>
                </a:cubicBezTo>
              </a:path>
            </a:pathLst>
          </a:custGeom>
          <a:noFill/>
          <a:ln w="1905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4" name="Volný tvar: obrazec 93">
            <a:extLst>
              <a:ext uri="{FF2B5EF4-FFF2-40B4-BE49-F238E27FC236}">
                <a16:creationId xmlns:a16="http://schemas.microsoft.com/office/drawing/2014/main" id="{AEAC1C4C-957F-F410-AE94-F99ACACA5216}"/>
              </a:ext>
            </a:extLst>
          </p:cNvPr>
          <p:cNvSpPr/>
          <p:nvPr/>
        </p:nvSpPr>
        <p:spPr>
          <a:xfrm>
            <a:off x="4221256" y="3178176"/>
            <a:ext cx="2387600" cy="977900"/>
          </a:xfrm>
          <a:custGeom>
            <a:avLst/>
            <a:gdLst>
              <a:gd name="connsiteX0" fmla="*/ 0 w 2387600"/>
              <a:gd name="connsiteY0" fmla="*/ 977900 h 977900"/>
              <a:gd name="connsiteX1" fmla="*/ 1016000 w 2387600"/>
              <a:gd name="connsiteY1" fmla="*/ 0 h 977900"/>
              <a:gd name="connsiteX2" fmla="*/ 2387600 w 2387600"/>
              <a:gd name="connsiteY2" fmla="*/ 977900 h 97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87600" h="977900">
                <a:moveTo>
                  <a:pt x="0" y="977900"/>
                </a:moveTo>
                <a:cubicBezTo>
                  <a:pt x="309033" y="488950"/>
                  <a:pt x="618067" y="0"/>
                  <a:pt x="1016000" y="0"/>
                </a:cubicBezTo>
                <a:cubicBezTo>
                  <a:pt x="1413933" y="0"/>
                  <a:pt x="1900766" y="488950"/>
                  <a:pt x="2387600" y="977900"/>
                </a:cubicBezTo>
              </a:path>
            </a:pathLst>
          </a:custGeom>
          <a:noFill/>
          <a:ln w="1905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5" name="Volný tvar: obrazec 94">
            <a:extLst>
              <a:ext uri="{FF2B5EF4-FFF2-40B4-BE49-F238E27FC236}">
                <a16:creationId xmlns:a16="http://schemas.microsoft.com/office/drawing/2014/main" id="{77844C0B-9FF2-FFD0-0C4F-AE93B90BDDA9}"/>
              </a:ext>
            </a:extLst>
          </p:cNvPr>
          <p:cNvSpPr/>
          <p:nvPr/>
        </p:nvSpPr>
        <p:spPr>
          <a:xfrm>
            <a:off x="3891056" y="3019426"/>
            <a:ext cx="2717800" cy="1130300"/>
          </a:xfrm>
          <a:custGeom>
            <a:avLst/>
            <a:gdLst>
              <a:gd name="connsiteX0" fmla="*/ 2717800 w 2717800"/>
              <a:gd name="connsiteY0" fmla="*/ 1130300 h 1130300"/>
              <a:gd name="connsiteX1" fmla="*/ 1346200 w 2717800"/>
              <a:gd name="connsiteY1" fmla="*/ 0 h 1130300"/>
              <a:gd name="connsiteX2" fmla="*/ 0 w 2717800"/>
              <a:gd name="connsiteY2" fmla="*/ 1130300 h 113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17800" h="1130300">
                <a:moveTo>
                  <a:pt x="2717800" y="1130300"/>
                </a:moveTo>
                <a:cubicBezTo>
                  <a:pt x="2258483" y="565150"/>
                  <a:pt x="1799167" y="0"/>
                  <a:pt x="1346200" y="0"/>
                </a:cubicBezTo>
                <a:cubicBezTo>
                  <a:pt x="893233" y="0"/>
                  <a:pt x="446616" y="565150"/>
                  <a:pt x="0" y="1130300"/>
                </a:cubicBezTo>
              </a:path>
            </a:pathLst>
          </a:custGeom>
          <a:noFill/>
          <a:ln w="1905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6" name="Volný tvar: obrazec 95">
            <a:extLst>
              <a:ext uri="{FF2B5EF4-FFF2-40B4-BE49-F238E27FC236}">
                <a16:creationId xmlns:a16="http://schemas.microsoft.com/office/drawing/2014/main" id="{BDF75C17-8F69-D7B8-B429-EB7359FCF96C}"/>
              </a:ext>
            </a:extLst>
          </p:cNvPr>
          <p:cNvSpPr/>
          <p:nvPr/>
        </p:nvSpPr>
        <p:spPr>
          <a:xfrm>
            <a:off x="3884706" y="2828926"/>
            <a:ext cx="3060700" cy="1320800"/>
          </a:xfrm>
          <a:custGeom>
            <a:avLst/>
            <a:gdLst>
              <a:gd name="connsiteX0" fmla="*/ 0 w 3060700"/>
              <a:gd name="connsiteY0" fmla="*/ 1320800 h 1320800"/>
              <a:gd name="connsiteX1" fmla="*/ 1327150 w 3060700"/>
              <a:gd name="connsiteY1" fmla="*/ 0 h 1320800"/>
              <a:gd name="connsiteX2" fmla="*/ 3060700 w 3060700"/>
              <a:gd name="connsiteY2" fmla="*/ 1320800 h 132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60700" h="1320800">
                <a:moveTo>
                  <a:pt x="0" y="1320800"/>
                </a:moveTo>
                <a:cubicBezTo>
                  <a:pt x="408516" y="660400"/>
                  <a:pt x="817033" y="0"/>
                  <a:pt x="1327150" y="0"/>
                </a:cubicBezTo>
                <a:cubicBezTo>
                  <a:pt x="1837267" y="0"/>
                  <a:pt x="2448983" y="660400"/>
                  <a:pt x="3060700" y="1320800"/>
                </a:cubicBezTo>
              </a:path>
            </a:pathLst>
          </a:custGeom>
          <a:noFill/>
          <a:ln w="1905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7" name="Volný tvar: obrazec 96">
            <a:extLst>
              <a:ext uri="{FF2B5EF4-FFF2-40B4-BE49-F238E27FC236}">
                <a16:creationId xmlns:a16="http://schemas.microsoft.com/office/drawing/2014/main" id="{F06D034E-ED8C-B729-7CBF-5FB201B06CF2}"/>
              </a:ext>
            </a:extLst>
          </p:cNvPr>
          <p:cNvSpPr/>
          <p:nvPr/>
        </p:nvSpPr>
        <p:spPr>
          <a:xfrm>
            <a:off x="3541806" y="2663826"/>
            <a:ext cx="3403600" cy="1485900"/>
          </a:xfrm>
          <a:custGeom>
            <a:avLst/>
            <a:gdLst>
              <a:gd name="connsiteX0" fmla="*/ 3403600 w 3403600"/>
              <a:gd name="connsiteY0" fmla="*/ 1485900 h 1485900"/>
              <a:gd name="connsiteX1" fmla="*/ 1695450 w 3403600"/>
              <a:gd name="connsiteY1" fmla="*/ 0 h 1485900"/>
              <a:gd name="connsiteX2" fmla="*/ 0 w 3403600"/>
              <a:gd name="connsiteY2" fmla="*/ 1485900 h 1485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03600" h="1485900">
                <a:moveTo>
                  <a:pt x="3403600" y="1485900"/>
                </a:moveTo>
                <a:cubicBezTo>
                  <a:pt x="2833158" y="742950"/>
                  <a:pt x="2262717" y="0"/>
                  <a:pt x="1695450" y="0"/>
                </a:cubicBezTo>
                <a:cubicBezTo>
                  <a:pt x="1128183" y="0"/>
                  <a:pt x="564091" y="742950"/>
                  <a:pt x="0" y="1485900"/>
                </a:cubicBezTo>
              </a:path>
            </a:pathLst>
          </a:custGeom>
          <a:noFill/>
          <a:ln w="1905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8" name="Volný tvar: obrazec 97">
            <a:extLst>
              <a:ext uri="{FF2B5EF4-FFF2-40B4-BE49-F238E27FC236}">
                <a16:creationId xmlns:a16="http://schemas.microsoft.com/office/drawing/2014/main" id="{97078E3B-52A1-16F4-B285-FD9F7F090AE2}"/>
              </a:ext>
            </a:extLst>
          </p:cNvPr>
          <p:cNvSpPr/>
          <p:nvPr/>
        </p:nvSpPr>
        <p:spPr>
          <a:xfrm>
            <a:off x="3548156" y="2454276"/>
            <a:ext cx="3752850" cy="1701800"/>
          </a:xfrm>
          <a:custGeom>
            <a:avLst/>
            <a:gdLst>
              <a:gd name="connsiteX0" fmla="*/ 0 w 3752850"/>
              <a:gd name="connsiteY0" fmla="*/ 1695450 h 1701800"/>
              <a:gd name="connsiteX1" fmla="*/ 1670050 w 3752850"/>
              <a:gd name="connsiteY1" fmla="*/ 0 h 1701800"/>
              <a:gd name="connsiteX2" fmla="*/ 3752850 w 3752850"/>
              <a:gd name="connsiteY2" fmla="*/ 1701800 h 170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52850" h="1701800">
                <a:moveTo>
                  <a:pt x="0" y="1695450"/>
                </a:moveTo>
                <a:cubicBezTo>
                  <a:pt x="522287" y="847196"/>
                  <a:pt x="1044575" y="-1058"/>
                  <a:pt x="1670050" y="0"/>
                </a:cubicBezTo>
                <a:cubicBezTo>
                  <a:pt x="2295525" y="1058"/>
                  <a:pt x="3024187" y="851429"/>
                  <a:pt x="3752850" y="1701800"/>
                </a:cubicBezTo>
              </a:path>
            </a:pathLst>
          </a:custGeom>
          <a:noFill/>
          <a:ln w="1905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0" name="Volný tvar: obrazec 99">
            <a:extLst>
              <a:ext uri="{FF2B5EF4-FFF2-40B4-BE49-F238E27FC236}">
                <a16:creationId xmlns:a16="http://schemas.microsoft.com/office/drawing/2014/main" id="{D2DC5506-5E89-0C2E-8269-CDB2842173F1}"/>
              </a:ext>
            </a:extLst>
          </p:cNvPr>
          <p:cNvSpPr/>
          <p:nvPr/>
        </p:nvSpPr>
        <p:spPr>
          <a:xfrm>
            <a:off x="3213180" y="2282826"/>
            <a:ext cx="4081475" cy="1866900"/>
          </a:xfrm>
          <a:custGeom>
            <a:avLst/>
            <a:gdLst>
              <a:gd name="connsiteX0" fmla="*/ 4102100 w 4102100"/>
              <a:gd name="connsiteY0" fmla="*/ 1866900 h 1866900"/>
              <a:gd name="connsiteX1" fmla="*/ 2038350 w 4102100"/>
              <a:gd name="connsiteY1" fmla="*/ 0 h 1866900"/>
              <a:gd name="connsiteX2" fmla="*/ 0 w 4102100"/>
              <a:gd name="connsiteY2" fmla="*/ 1860550 h 1866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02100" h="1866900">
                <a:moveTo>
                  <a:pt x="4102100" y="1866900"/>
                </a:moveTo>
                <a:cubicBezTo>
                  <a:pt x="3412066" y="933979"/>
                  <a:pt x="2722033" y="1058"/>
                  <a:pt x="2038350" y="0"/>
                </a:cubicBezTo>
                <a:cubicBezTo>
                  <a:pt x="1354667" y="-1058"/>
                  <a:pt x="677333" y="929746"/>
                  <a:pt x="0" y="1860550"/>
                </a:cubicBezTo>
              </a:path>
            </a:pathLst>
          </a:custGeom>
          <a:noFill/>
          <a:ln w="1905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1" name="Volný tvar: obrazec 100">
            <a:extLst>
              <a:ext uri="{FF2B5EF4-FFF2-40B4-BE49-F238E27FC236}">
                <a16:creationId xmlns:a16="http://schemas.microsoft.com/office/drawing/2014/main" id="{CB50487D-2537-BB12-9B04-BE8BB8B44D69}"/>
              </a:ext>
            </a:extLst>
          </p:cNvPr>
          <p:cNvSpPr/>
          <p:nvPr/>
        </p:nvSpPr>
        <p:spPr>
          <a:xfrm>
            <a:off x="3205256" y="2098676"/>
            <a:ext cx="4425950" cy="2051050"/>
          </a:xfrm>
          <a:custGeom>
            <a:avLst/>
            <a:gdLst>
              <a:gd name="connsiteX0" fmla="*/ 0 w 4425950"/>
              <a:gd name="connsiteY0" fmla="*/ 2051050 h 2051050"/>
              <a:gd name="connsiteX1" fmla="*/ 2025650 w 4425950"/>
              <a:gd name="connsiteY1" fmla="*/ 0 h 2051050"/>
              <a:gd name="connsiteX2" fmla="*/ 4425950 w 4425950"/>
              <a:gd name="connsiteY2" fmla="*/ 2051050 h 2051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25950" h="2051050">
                <a:moveTo>
                  <a:pt x="0" y="2051050"/>
                </a:moveTo>
                <a:cubicBezTo>
                  <a:pt x="643996" y="1025525"/>
                  <a:pt x="1287992" y="0"/>
                  <a:pt x="2025650" y="0"/>
                </a:cubicBezTo>
                <a:cubicBezTo>
                  <a:pt x="2763308" y="0"/>
                  <a:pt x="3594629" y="1025525"/>
                  <a:pt x="4425950" y="2051050"/>
                </a:cubicBezTo>
              </a:path>
            </a:pathLst>
          </a:custGeom>
          <a:noFill/>
          <a:ln w="1905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" name="Volný tvar: obrazec 101">
            <a:extLst>
              <a:ext uri="{FF2B5EF4-FFF2-40B4-BE49-F238E27FC236}">
                <a16:creationId xmlns:a16="http://schemas.microsoft.com/office/drawing/2014/main" id="{409FDC36-6DF7-7734-3E5A-1DA4F6860666}"/>
              </a:ext>
            </a:extLst>
          </p:cNvPr>
          <p:cNvSpPr/>
          <p:nvPr/>
        </p:nvSpPr>
        <p:spPr>
          <a:xfrm>
            <a:off x="2862356" y="1914520"/>
            <a:ext cx="4768850" cy="2241556"/>
          </a:xfrm>
          <a:custGeom>
            <a:avLst/>
            <a:gdLst>
              <a:gd name="connsiteX0" fmla="*/ 4768850 w 4768850"/>
              <a:gd name="connsiteY0" fmla="*/ 2222506 h 2241556"/>
              <a:gd name="connsiteX1" fmla="*/ 2349500 w 4768850"/>
              <a:gd name="connsiteY1" fmla="*/ 6 h 2241556"/>
              <a:gd name="connsiteX2" fmla="*/ 0 w 4768850"/>
              <a:gd name="connsiteY2" fmla="*/ 2241556 h 2241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68850" h="2241556">
                <a:moveTo>
                  <a:pt x="4768850" y="2222506"/>
                </a:moveTo>
                <a:cubicBezTo>
                  <a:pt x="3956579" y="1109668"/>
                  <a:pt x="3144308" y="-3169"/>
                  <a:pt x="2349500" y="6"/>
                </a:cubicBezTo>
                <a:cubicBezTo>
                  <a:pt x="1554692" y="3181"/>
                  <a:pt x="777346" y="1122368"/>
                  <a:pt x="0" y="2241556"/>
                </a:cubicBezTo>
              </a:path>
            </a:pathLst>
          </a:custGeom>
          <a:noFill/>
          <a:ln w="1905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3" name="Volný tvar: obrazec 102">
            <a:extLst>
              <a:ext uri="{FF2B5EF4-FFF2-40B4-BE49-F238E27FC236}">
                <a16:creationId xmlns:a16="http://schemas.microsoft.com/office/drawing/2014/main" id="{65CA94FE-2E36-F7F7-6464-3F7B49B286F7}"/>
              </a:ext>
            </a:extLst>
          </p:cNvPr>
          <p:cNvSpPr/>
          <p:nvPr/>
        </p:nvSpPr>
        <p:spPr>
          <a:xfrm>
            <a:off x="2862356" y="1711326"/>
            <a:ext cx="5124450" cy="2444750"/>
          </a:xfrm>
          <a:custGeom>
            <a:avLst/>
            <a:gdLst>
              <a:gd name="connsiteX0" fmla="*/ 0 w 5124450"/>
              <a:gd name="connsiteY0" fmla="*/ 2444750 h 2444750"/>
              <a:gd name="connsiteX1" fmla="*/ 2387600 w 5124450"/>
              <a:gd name="connsiteY1" fmla="*/ 0 h 2444750"/>
              <a:gd name="connsiteX2" fmla="*/ 5124450 w 5124450"/>
              <a:gd name="connsiteY2" fmla="*/ 2438400 h 2444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24450" h="2444750">
                <a:moveTo>
                  <a:pt x="0" y="2444750"/>
                </a:moveTo>
                <a:cubicBezTo>
                  <a:pt x="766762" y="1222904"/>
                  <a:pt x="1533525" y="1058"/>
                  <a:pt x="2387600" y="0"/>
                </a:cubicBezTo>
                <a:cubicBezTo>
                  <a:pt x="3241675" y="-1058"/>
                  <a:pt x="4183062" y="1218671"/>
                  <a:pt x="5124450" y="2438400"/>
                </a:cubicBezTo>
              </a:path>
            </a:pathLst>
          </a:custGeom>
          <a:noFill/>
          <a:ln w="1905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5" name="Volný tvar: obrazec 104">
            <a:extLst>
              <a:ext uri="{FF2B5EF4-FFF2-40B4-BE49-F238E27FC236}">
                <a16:creationId xmlns:a16="http://schemas.microsoft.com/office/drawing/2014/main" id="{CD3A6A83-895D-EE44-2257-8A43B272AB71}"/>
              </a:ext>
            </a:extLst>
          </p:cNvPr>
          <p:cNvSpPr/>
          <p:nvPr/>
        </p:nvSpPr>
        <p:spPr>
          <a:xfrm>
            <a:off x="6126256" y="1806576"/>
            <a:ext cx="1854200" cy="2349500"/>
          </a:xfrm>
          <a:custGeom>
            <a:avLst/>
            <a:gdLst>
              <a:gd name="connsiteX0" fmla="*/ 1854200 w 1854200"/>
              <a:gd name="connsiteY0" fmla="*/ 2349500 h 2349500"/>
              <a:gd name="connsiteX1" fmla="*/ 692150 w 1854200"/>
              <a:gd name="connsiteY1" fmla="*/ 692150 h 2349500"/>
              <a:gd name="connsiteX2" fmla="*/ 0 w 1854200"/>
              <a:gd name="connsiteY2" fmla="*/ 0 h 2349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54200" h="2349500">
                <a:moveTo>
                  <a:pt x="1854200" y="2349500"/>
                </a:moveTo>
                <a:cubicBezTo>
                  <a:pt x="1427691" y="1716616"/>
                  <a:pt x="1001183" y="1083733"/>
                  <a:pt x="692150" y="692150"/>
                </a:cubicBezTo>
                <a:cubicBezTo>
                  <a:pt x="383117" y="300567"/>
                  <a:pt x="191558" y="150283"/>
                  <a:pt x="0" y="0"/>
                </a:cubicBezTo>
              </a:path>
            </a:pathLst>
          </a:custGeom>
          <a:noFill/>
          <a:ln w="1905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ovéPole 105">
                <a:extLst>
                  <a:ext uri="{FF2B5EF4-FFF2-40B4-BE49-F238E27FC236}">
                    <a16:creationId xmlns:a16="http://schemas.microsoft.com/office/drawing/2014/main" id="{61DF7CD6-AFC2-1EDF-55E0-51A28E88FD05}"/>
                  </a:ext>
                </a:extLst>
              </p:cNvPr>
              <p:cNvSpPr txBox="1"/>
              <p:nvPr/>
            </p:nvSpPr>
            <p:spPr>
              <a:xfrm>
                <a:off x="8815563" y="1234915"/>
                <a:ext cx="1939470" cy="4247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tabLst>
                    <a:tab pos="360000" algn="l"/>
                    <a:tab pos="1080000" algn="dec"/>
                  </a:tabLst>
                </a:pPr>
                <a:r>
                  <a:rPr lang="cs-CZ" b="1" u="sng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ℕ 	→	</a:t>
                </a:r>
                <a14:m>
                  <m:oMath xmlns:m="http://schemas.openxmlformats.org/officeDocument/2006/math">
                    <m:r>
                      <a:rPr lang="cs-CZ" b="1" i="0" u="sng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b="1" i="1" u="sng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ℤ</m:t>
                    </m:r>
                  </m:oMath>
                </a14:m>
                <a:endParaRPr lang="cs-CZ" b="1" u="sng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tabLst>
                    <a:tab pos="360000" algn="l"/>
                    <a:tab pos="1080000" algn="dec"/>
                  </a:tabLst>
                </a:pPr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	</a:t>
                </a:r>
                <a14:m>
                  <m:oMath xmlns:m="http://schemas.openxmlformats.org/officeDocument/2006/math">
                    <m:r>
                      <a:rPr lang="cs-CZ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⟼</m:t>
                    </m:r>
                  </m:oMath>
                </a14:m>
                <a:r>
                  <a:rPr lang="cs-CZ" b="0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	0</a:t>
                </a:r>
              </a:p>
              <a:p>
                <a:pPr>
                  <a:tabLst>
                    <a:tab pos="360000" algn="l"/>
                    <a:tab pos="1080000" algn="dec"/>
                  </a:tabLst>
                </a:pPr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	</a:t>
                </a:r>
                <a14:m>
                  <m:oMath xmlns:m="http://schemas.openxmlformats.org/officeDocument/2006/math">
                    <m:r>
                      <a:rPr lang="cs-CZ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⟼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1</a:t>
                </a:r>
              </a:p>
              <a:p>
                <a:pPr>
                  <a:tabLst>
                    <a:tab pos="360000" algn="l"/>
                    <a:tab pos="1080000" algn="dec"/>
                  </a:tabLst>
                </a:pPr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	</a:t>
                </a:r>
                <a14:m>
                  <m:oMath xmlns:m="http://schemas.openxmlformats.org/officeDocument/2006/math">
                    <m:r>
                      <a:rPr lang="cs-CZ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⟼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 -1</a:t>
                </a:r>
              </a:p>
              <a:p>
                <a:pPr>
                  <a:tabLst>
                    <a:tab pos="360000" algn="l"/>
                    <a:tab pos="1080000" algn="dec"/>
                  </a:tabLst>
                </a:pPr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 	</a:t>
                </a:r>
                <a14:m>
                  <m:oMath xmlns:m="http://schemas.openxmlformats.org/officeDocument/2006/math">
                    <m:r>
                      <a:rPr lang="cs-CZ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⟼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	2</a:t>
                </a:r>
              </a:p>
              <a:p>
                <a:pPr>
                  <a:tabLst>
                    <a:tab pos="360000" algn="l"/>
                    <a:tab pos="1080000" algn="dec"/>
                  </a:tabLst>
                </a:pPr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 	</a:t>
                </a:r>
                <a14:m>
                  <m:oMath xmlns:m="http://schemas.openxmlformats.org/officeDocument/2006/math">
                    <m:r>
                      <a:rPr lang="cs-CZ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⟼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	-2</a:t>
                </a:r>
              </a:p>
              <a:p>
                <a:pPr>
                  <a:tabLst>
                    <a:tab pos="360000" algn="l"/>
                    <a:tab pos="1080000" algn="dec"/>
                  </a:tabLst>
                </a:pPr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 	</a:t>
                </a:r>
                <a14:m>
                  <m:oMath xmlns:m="http://schemas.openxmlformats.org/officeDocument/2006/math">
                    <m:r>
                      <a:rPr lang="cs-CZ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⟼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	3</a:t>
                </a:r>
              </a:p>
              <a:p>
                <a:pPr>
                  <a:tabLst>
                    <a:tab pos="360000" algn="l"/>
                    <a:tab pos="1080000" algn="dec"/>
                  </a:tabLst>
                </a:pPr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 	</a:t>
                </a:r>
                <a14:m>
                  <m:oMath xmlns:m="http://schemas.openxmlformats.org/officeDocument/2006/math">
                    <m:r>
                      <a:rPr lang="cs-CZ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⟼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	-3</a:t>
                </a:r>
              </a:p>
              <a:p>
                <a:pPr marL="342900" indent="-342900">
                  <a:buAutoNum type="arabicPlain" startAt="7"/>
                  <a:tabLst>
                    <a:tab pos="360000" algn="l"/>
                    <a:tab pos="1080000" algn="dec"/>
                  </a:tabLst>
                </a:pPr>
                <a14:m>
                  <m:oMath xmlns:m="http://schemas.openxmlformats.org/officeDocument/2006/math">
                    <m:r>
                      <a:rPr lang="cs-CZ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⟼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4</a:t>
                </a:r>
              </a:p>
              <a:p>
                <a:pPr marL="342900" indent="-342900">
                  <a:buFontTx/>
                  <a:buAutoNum type="arabicPlain" startAt="7"/>
                  <a:tabLst>
                    <a:tab pos="360000" algn="l"/>
                    <a:tab pos="1080000" algn="dec"/>
                  </a:tabLst>
                </a:pPr>
                <a14:m>
                  <m:oMath xmlns:m="http://schemas.openxmlformats.org/officeDocument/2006/math">
                    <m:r>
                      <a:rPr lang="cs-CZ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⟼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-4</a:t>
                </a:r>
              </a:p>
              <a:p>
                <a:pPr marL="342900" indent="-342900">
                  <a:buFontTx/>
                  <a:buAutoNum type="arabicPlain" startAt="7"/>
                  <a:tabLst>
                    <a:tab pos="360000" algn="l"/>
                    <a:tab pos="1080000" algn="dec"/>
                  </a:tabLst>
                </a:pPr>
                <a14:m>
                  <m:oMath xmlns:m="http://schemas.openxmlformats.org/officeDocument/2006/math">
                    <m:r>
                      <a:rPr lang="cs-CZ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⟼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5</a:t>
                </a:r>
              </a:p>
              <a:p>
                <a:pPr marL="342900" indent="-342900">
                  <a:buFontTx/>
                  <a:buAutoNum type="arabicPlain" startAt="7"/>
                  <a:tabLst>
                    <a:tab pos="360000" algn="l"/>
                    <a:tab pos="1080000" algn="dec"/>
                  </a:tabLst>
                </a:pPr>
                <a14:m>
                  <m:oMath xmlns:m="http://schemas.openxmlformats.org/officeDocument/2006/math">
                    <m:r>
                      <a:rPr lang="cs-CZ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⟼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-5</a:t>
                </a:r>
              </a:p>
              <a:p>
                <a:pPr marL="342900" indent="-342900">
                  <a:buFontTx/>
                  <a:buAutoNum type="arabicPlain" startAt="7"/>
                  <a:tabLst>
                    <a:tab pos="360000" algn="l"/>
                    <a:tab pos="1080000" algn="dec"/>
                  </a:tabLst>
                </a:pPr>
                <a14:m>
                  <m:oMath xmlns:m="http://schemas.openxmlformats.org/officeDocument/2006/math">
                    <m:r>
                      <a:rPr lang="cs-CZ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⟼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6</a:t>
                </a:r>
              </a:p>
              <a:p>
                <a:pPr marL="342900" indent="-342900">
                  <a:buFontTx/>
                  <a:buAutoNum type="arabicPlain" startAt="7"/>
                  <a:tabLst>
                    <a:tab pos="360000" algn="l"/>
                    <a:tab pos="1080000" algn="dec"/>
                  </a:tabLst>
                </a:pPr>
                <a14:m>
                  <m:oMath xmlns:m="http://schemas.openxmlformats.org/officeDocument/2006/math">
                    <m:r>
                      <a:rPr lang="cs-CZ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⟼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-6</a:t>
                </a:r>
              </a:p>
              <a:p>
                <a:pPr marL="342900" indent="-342900">
                  <a:buFontTx/>
                  <a:buAutoNum type="arabicPlain" startAt="7"/>
                  <a:tabLst>
                    <a:tab pos="360000" algn="l"/>
                    <a:tab pos="1080000" algn="dec"/>
                  </a:tabLst>
                </a:pPr>
                <a14:m>
                  <m:oMath xmlns:m="http://schemas.openxmlformats.org/officeDocument/2006/math">
                    <m:r>
                      <a:rPr lang="cs-CZ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⟼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7</a:t>
                </a:r>
              </a:p>
            </p:txBody>
          </p:sp>
        </mc:Choice>
        <mc:Fallback xmlns="">
          <p:sp>
            <p:nvSpPr>
              <p:cNvPr id="106" name="TextovéPole 105">
                <a:extLst>
                  <a:ext uri="{FF2B5EF4-FFF2-40B4-BE49-F238E27FC236}">
                    <a16:creationId xmlns:a16="http://schemas.microsoft.com/office/drawing/2014/main" id="{61DF7CD6-AFC2-1EDF-55E0-51A28E88FD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5563" y="1234915"/>
                <a:ext cx="1939470" cy="4247317"/>
              </a:xfrm>
              <a:prstGeom prst="rect">
                <a:avLst/>
              </a:prstGeom>
              <a:blipFill>
                <a:blip r:embed="rId2"/>
                <a:stretch>
                  <a:fillRect l="-2516" t="-862" b="-143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C4FF7658-3BAF-0CC0-AAA1-6DB7E42CDE23}"/>
                  </a:ext>
                </a:extLst>
              </p:cNvPr>
              <p:cNvSpPr txBox="1"/>
              <p:nvPr/>
            </p:nvSpPr>
            <p:spPr>
              <a:xfrm>
                <a:off x="1467083" y="5418838"/>
                <a:ext cx="193947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⇒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|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ℤ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 = |</a:t>
                </a:r>
                <a:r>
                  <a:rPr lang="cs-CZ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ℕ</a:t>
                </a:r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ℵ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cs-CZ" b="1" i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C4FF7658-3BAF-0CC0-AAA1-6DB7E42CDE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7083" y="5418838"/>
                <a:ext cx="1939470" cy="369332"/>
              </a:xfrm>
              <a:prstGeom prst="rect">
                <a:avLst/>
              </a:prstGeom>
              <a:blipFill>
                <a:blip r:embed="rId3"/>
                <a:stretch>
                  <a:fillRect t="-9836" b="-245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4263DE58-AD42-B5EF-E7D5-01FDFA639D11}"/>
                  </a:ext>
                </a:extLst>
              </p:cNvPr>
              <p:cNvSpPr txBox="1"/>
              <p:nvPr/>
            </p:nvSpPr>
            <p:spPr>
              <a:xfrm>
                <a:off x="1790216" y="1711326"/>
                <a:ext cx="193947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ℤ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 = </a:t>
                </a:r>
                <a:r>
                  <a:rPr lang="cs-CZ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???</a:t>
                </a:r>
                <a:endParaRPr lang="cs-CZ" b="1" i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4263DE58-AD42-B5EF-E7D5-01FDFA639D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0216" y="1711326"/>
                <a:ext cx="1939470" cy="369332"/>
              </a:xfrm>
              <a:prstGeom prst="rect">
                <a:avLst/>
              </a:prstGeom>
              <a:blipFill>
                <a:blip r:embed="rId4"/>
                <a:stretch>
                  <a:fillRect l="-2830" t="-10000" b="-2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bdélník 1">
            <a:extLst>
              <a:ext uri="{FF2B5EF4-FFF2-40B4-BE49-F238E27FC236}">
                <a16:creationId xmlns:a16="http://schemas.microsoft.com/office/drawing/2014/main" id="{E12B79C0-04F5-175D-BD96-131862BD2AD2}"/>
              </a:ext>
            </a:extLst>
          </p:cNvPr>
          <p:cNvSpPr/>
          <p:nvPr/>
        </p:nvSpPr>
        <p:spPr>
          <a:xfrm>
            <a:off x="8592786" y="2247956"/>
            <a:ext cx="1743048" cy="341333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92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7833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500"/>
                            </p:stCondLst>
                            <p:childTnLst>
                              <p:par>
                                <p:cTn id="7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50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500"/>
                            </p:stCondLst>
                            <p:childTnLst>
                              <p:par>
                                <p:cTn id="9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00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50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500"/>
                            </p:stCondLst>
                            <p:childTnLst>
                              <p:par>
                                <p:cTn id="10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1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100" grpId="0" animBg="1"/>
      <p:bldP spid="101" grpId="0" animBg="1"/>
      <p:bldP spid="102" grpId="0" animBg="1"/>
      <p:bldP spid="103" grpId="0" animBg="1"/>
      <p:bldP spid="105" grpId="0" animBg="1"/>
      <p:bldP spid="106" grpId="0" uiExpand="1" build="p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58C0D7-4AA7-6C09-A340-58297F6E14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720CED30-3969-5A68-82F4-3004A1BADCE2}"/>
                  </a:ext>
                </a:extLst>
              </p:cNvPr>
              <p:cNvSpPr txBox="1"/>
              <p:nvPr/>
            </p:nvSpPr>
            <p:spPr>
              <a:xfrm>
                <a:off x="1899641" y="1127584"/>
                <a:ext cx="193947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ℚ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 = </a:t>
                </a:r>
                <a:r>
                  <a:rPr lang="cs-CZ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???</a:t>
                </a:r>
                <a:endParaRPr lang="cs-CZ" b="1" i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720CED30-3969-5A68-82F4-3004A1BADC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641" y="1127584"/>
                <a:ext cx="1939470" cy="369332"/>
              </a:xfrm>
              <a:prstGeom prst="rect">
                <a:avLst/>
              </a:prstGeom>
              <a:blipFill>
                <a:blip r:embed="rId2"/>
                <a:stretch>
                  <a:fillRect l="-2830" t="-9836" b="-245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Skupina 3">
            <a:extLst>
              <a:ext uri="{FF2B5EF4-FFF2-40B4-BE49-F238E27FC236}">
                <a16:creationId xmlns:a16="http://schemas.microsoft.com/office/drawing/2014/main" id="{3DE0AA74-DDC0-03A4-E927-984C67263D12}"/>
              </a:ext>
            </a:extLst>
          </p:cNvPr>
          <p:cNvGrpSpPr/>
          <p:nvPr/>
        </p:nvGrpSpPr>
        <p:grpSpPr>
          <a:xfrm>
            <a:off x="4842042" y="968080"/>
            <a:ext cx="4210051" cy="4210051"/>
            <a:chOff x="1402891" y="1126126"/>
            <a:chExt cx="3299381" cy="3299381"/>
          </a:xfrm>
        </p:grpSpPr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FD5436A7-DA7D-DA81-5906-6D7BB5E6EEAC}"/>
                </a:ext>
              </a:extLst>
            </p:cNvPr>
            <p:cNvSpPr/>
            <p:nvPr/>
          </p:nvSpPr>
          <p:spPr>
            <a:xfrm>
              <a:off x="1402891" y="1126126"/>
              <a:ext cx="3299381" cy="3299381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ovéPole 5">
                  <a:extLst>
                    <a:ext uri="{FF2B5EF4-FFF2-40B4-BE49-F238E27FC236}">
                      <a16:creationId xmlns:a16="http://schemas.microsoft.com/office/drawing/2014/main" id="{A59A7494-1737-6BA0-F874-17BC2010AE07}"/>
                    </a:ext>
                  </a:extLst>
                </p:cNvPr>
                <p:cNvSpPr txBox="1"/>
                <p:nvPr/>
              </p:nvSpPr>
              <p:spPr>
                <a:xfrm>
                  <a:off x="4235646" y="1164006"/>
                  <a:ext cx="318892" cy="28944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ℚ</m:t>
                        </m:r>
                      </m:oMath>
                    </m:oMathPara>
                  </a14:m>
                  <a:endParaRPr lang="cs-CZ" b="1" i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6" name="TextovéPole 5">
                  <a:extLst>
                    <a:ext uri="{FF2B5EF4-FFF2-40B4-BE49-F238E27FC236}">
                      <a16:creationId xmlns:a16="http://schemas.microsoft.com/office/drawing/2014/main" id="{A59A7494-1737-6BA0-F874-17BC2010AE0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35646" y="1164006"/>
                  <a:ext cx="318892" cy="289442"/>
                </a:xfrm>
                <a:prstGeom prst="rect">
                  <a:avLst/>
                </a:prstGeom>
                <a:blipFill>
                  <a:blip r:embed="rId3"/>
                  <a:stretch>
                    <a:fillRect b="-11667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66FFC684-DE9A-5B42-2D63-1B56C4986183}"/>
                </a:ext>
              </a:extLst>
            </p:cNvPr>
            <p:cNvSpPr/>
            <p:nvPr/>
          </p:nvSpPr>
          <p:spPr>
            <a:xfrm>
              <a:off x="1944609" y="2682775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Ovál 10">
              <a:extLst>
                <a:ext uri="{FF2B5EF4-FFF2-40B4-BE49-F238E27FC236}">
                  <a16:creationId xmlns:a16="http://schemas.microsoft.com/office/drawing/2014/main" id="{B385A44B-DEBF-EEDE-088E-C95AB27B9B7F}"/>
                </a:ext>
              </a:extLst>
            </p:cNvPr>
            <p:cNvSpPr/>
            <p:nvPr/>
          </p:nvSpPr>
          <p:spPr>
            <a:xfrm>
              <a:off x="4028437" y="2736954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546C8349-ED8E-7802-C04E-5FC37BE7FFC8}"/>
                </a:ext>
              </a:extLst>
            </p:cNvPr>
            <p:cNvSpPr/>
            <p:nvPr/>
          </p:nvSpPr>
          <p:spPr>
            <a:xfrm>
              <a:off x="2384385" y="3373113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ovéPole 14">
                  <a:extLst>
                    <a:ext uri="{FF2B5EF4-FFF2-40B4-BE49-F238E27FC236}">
                      <a16:creationId xmlns:a16="http://schemas.microsoft.com/office/drawing/2014/main" id="{19A75612-3164-68C9-3268-E06A88411D1F}"/>
                    </a:ext>
                  </a:extLst>
                </p:cNvPr>
                <p:cNvSpPr txBox="1"/>
                <p:nvPr/>
              </p:nvSpPr>
              <p:spPr>
                <a:xfrm>
                  <a:off x="1595695" y="2479618"/>
                  <a:ext cx="426783" cy="47878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cs-CZ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cs-CZ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5" name="TextovéPole 14">
                  <a:extLst>
                    <a:ext uri="{FF2B5EF4-FFF2-40B4-BE49-F238E27FC236}">
                      <a16:creationId xmlns:a16="http://schemas.microsoft.com/office/drawing/2014/main" id="{19A75612-3164-68C9-3268-E06A88411D1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95695" y="2479618"/>
                  <a:ext cx="426783" cy="478785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ovéPole 16">
                  <a:extLst>
                    <a:ext uri="{FF2B5EF4-FFF2-40B4-BE49-F238E27FC236}">
                      <a16:creationId xmlns:a16="http://schemas.microsoft.com/office/drawing/2014/main" id="{D89FA151-FF25-34C3-079B-4D5FBD719818}"/>
                    </a:ext>
                  </a:extLst>
                </p:cNvPr>
                <p:cNvSpPr txBox="1"/>
                <p:nvPr/>
              </p:nvSpPr>
              <p:spPr>
                <a:xfrm>
                  <a:off x="4119753" y="2551012"/>
                  <a:ext cx="318892" cy="4802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cs-CZ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den>
                        </m:f>
                      </m:oMath>
                    </m:oMathPara>
                  </a14:m>
                  <a:endParaRPr lang="cs-CZ" b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7" name="TextovéPole 16">
                  <a:extLst>
                    <a:ext uri="{FF2B5EF4-FFF2-40B4-BE49-F238E27FC236}">
                      <a16:creationId xmlns:a16="http://schemas.microsoft.com/office/drawing/2014/main" id="{D89FA151-FF25-34C3-079B-4D5FBD71981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19753" y="2551012"/>
                  <a:ext cx="318892" cy="480243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ovéPole 17">
                  <a:extLst>
                    <a:ext uri="{FF2B5EF4-FFF2-40B4-BE49-F238E27FC236}">
                      <a16:creationId xmlns:a16="http://schemas.microsoft.com/office/drawing/2014/main" id="{411C579C-EE62-483F-81E1-19CA28057606}"/>
                    </a:ext>
                  </a:extLst>
                </p:cNvPr>
                <p:cNvSpPr txBox="1"/>
                <p:nvPr/>
              </p:nvSpPr>
              <p:spPr>
                <a:xfrm>
                  <a:off x="1873374" y="3196555"/>
                  <a:ext cx="459010" cy="6944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cs-CZ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11</m:t>
                            </m:r>
                          </m:den>
                        </m:f>
                      </m:oMath>
                    </m:oMathPara>
                  </a14:m>
                  <a:endParaRPr lang="cs-CZ" b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endParaRPr lang="cs-CZ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8" name="TextovéPole 17">
                  <a:extLst>
                    <a:ext uri="{FF2B5EF4-FFF2-40B4-BE49-F238E27FC236}">
                      <a16:creationId xmlns:a16="http://schemas.microsoft.com/office/drawing/2014/main" id="{411C579C-EE62-483F-81E1-19CA2805760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73374" y="3196555"/>
                  <a:ext cx="459010" cy="694410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" name="Ovál 20">
              <a:extLst>
                <a:ext uri="{FF2B5EF4-FFF2-40B4-BE49-F238E27FC236}">
                  <a16:creationId xmlns:a16="http://schemas.microsoft.com/office/drawing/2014/main" id="{D8E99041-748E-CCD8-8CE1-7A36097910EE}"/>
                </a:ext>
              </a:extLst>
            </p:cNvPr>
            <p:cNvSpPr/>
            <p:nvPr/>
          </p:nvSpPr>
          <p:spPr>
            <a:xfrm>
              <a:off x="3508072" y="3597939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ovéPole 21">
                  <a:extLst>
                    <a:ext uri="{FF2B5EF4-FFF2-40B4-BE49-F238E27FC236}">
                      <a16:creationId xmlns:a16="http://schemas.microsoft.com/office/drawing/2014/main" id="{339A40D8-8211-40B8-7713-E302347329D5}"/>
                    </a:ext>
                  </a:extLst>
                </p:cNvPr>
                <p:cNvSpPr txBox="1"/>
                <p:nvPr/>
              </p:nvSpPr>
              <p:spPr>
                <a:xfrm>
                  <a:off x="3601898" y="3466203"/>
                  <a:ext cx="318892" cy="48019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cs-CZ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cs-CZ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2" name="TextovéPole 21">
                  <a:extLst>
                    <a:ext uri="{FF2B5EF4-FFF2-40B4-BE49-F238E27FC236}">
                      <a16:creationId xmlns:a16="http://schemas.microsoft.com/office/drawing/2014/main" id="{339A40D8-8211-40B8-7713-E302347329D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01898" y="3466203"/>
                  <a:ext cx="318892" cy="480193"/>
                </a:xfrm>
                <a:prstGeom prst="rect">
                  <a:avLst/>
                </a:prstGeom>
                <a:blipFill>
                  <a:blip r:embed="rId7"/>
                  <a:stretch>
                    <a:fillRect r="-6061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TextovéPole 22">
              <a:extLst>
                <a:ext uri="{FF2B5EF4-FFF2-40B4-BE49-F238E27FC236}">
                  <a16:creationId xmlns:a16="http://schemas.microsoft.com/office/drawing/2014/main" id="{05E18743-48E7-22E7-774F-D327A4F60675}"/>
                </a:ext>
              </a:extLst>
            </p:cNvPr>
            <p:cNvSpPr txBox="1"/>
            <p:nvPr/>
          </p:nvSpPr>
          <p:spPr>
            <a:xfrm>
              <a:off x="2682532" y="3708653"/>
              <a:ext cx="6872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…</a:t>
              </a:r>
            </a:p>
          </p:txBody>
        </p:sp>
      </p:grpSp>
      <p:grpSp>
        <p:nvGrpSpPr>
          <p:cNvPr id="7" name="Skupina 6">
            <a:extLst>
              <a:ext uri="{FF2B5EF4-FFF2-40B4-BE49-F238E27FC236}">
                <a16:creationId xmlns:a16="http://schemas.microsoft.com/office/drawing/2014/main" id="{B89F326C-2CD4-923F-5024-195FEC8B7E7D}"/>
              </a:ext>
            </a:extLst>
          </p:cNvPr>
          <p:cNvGrpSpPr/>
          <p:nvPr/>
        </p:nvGrpSpPr>
        <p:grpSpPr>
          <a:xfrm>
            <a:off x="5855081" y="1185711"/>
            <a:ext cx="2061199" cy="2061199"/>
            <a:chOff x="1402891" y="1158449"/>
            <a:chExt cx="3299381" cy="3299381"/>
          </a:xfrm>
        </p:grpSpPr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55F19FC9-6857-4F39-D979-9730FD4D1A7A}"/>
                </a:ext>
              </a:extLst>
            </p:cNvPr>
            <p:cNvSpPr/>
            <p:nvPr/>
          </p:nvSpPr>
          <p:spPr>
            <a:xfrm>
              <a:off x="1402891" y="1158449"/>
              <a:ext cx="3299381" cy="3299381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ovéPole 12">
                  <a:extLst>
                    <a:ext uri="{FF2B5EF4-FFF2-40B4-BE49-F238E27FC236}">
                      <a16:creationId xmlns:a16="http://schemas.microsoft.com/office/drawing/2014/main" id="{22F0E442-BD35-3FBB-63FC-1D6E39A20B3B}"/>
                    </a:ext>
                  </a:extLst>
                </p:cNvPr>
                <p:cNvSpPr txBox="1"/>
                <p:nvPr/>
              </p:nvSpPr>
              <p:spPr>
                <a:xfrm>
                  <a:off x="4235646" y="1164007"/>
                  <a:ext cx="318892" cy="59119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b="0" i="1" smtClean="0">
                            <a:solidFill>
                              <a:schemeClr val="bg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ℤ</m:t>
                        </m:r>
                      </m:oMath>
                    </m:oMathPara>
                  </a14:m>
                  <a:endParaRPr lang="cs-CZ" b="1" i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3" name="TextovéPole 12">
                  <a:extLst>
                    <a:ext uri="{FF2B5EF4-FFF2-40B4-BE49-F238E27FC236}">
                      <a16:creationId xmlns:a16="http://schemas.microsoft.com/office/drawing/2014/main" id="{22F0E442-BD35-3FBB-63FC-1D6E39A20B3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35646" y="1164007"/>
                  <a:ext cx="318892" cy="591193"/>
                </a:xfrm>
                <a:prstGeom prst="rect">
                  <a:avLst/>
                </a:prstGeom>
                <a:blipFill>
                  <a:blip r:embed="rId8"/>
                  <a:stretch>
                    <a:fillRect r="-54545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4" name="Ovál 23">
              <a:extLst>
                <a:ext uri="{FF2B5EF4-FFF2-40B4-BE49-F238E27FC236}">
                  <a16:creationId xmlns:a16="http://schemas.microsoft.com/office/drawing/2014/main" id="{1F213FDF-FE8F-620C-0456-7151514143AA}"/>
                </a:ext>
              </a:extLst>
            </p:cNvPr>
            <p:cNvSpPr/>
            <p:nvPr/>
          </p:nvSpPr>
          <p:spPr>
            <a:xfrm>
              <a:off x="2953564" y="2443930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5" name="Ovál 24">
              <a:extLst>
                <a:ext uri="{FF2B5EF4-FFF2-40B4-BE49-F238E27FC236}">
                  <a16:creationId xmlns:a16="http://schemas.microsoft.com/office/drawing/2014/main" id="{813466FF-E513-2091-C926-1684D0E28DAD}"/>
                </a:ext>
              </a:extLst>
            </p:cNvPr>
            <p:cNvSpPr/>
            <p:nvPr/>
          </p:nvSpPr>
          <p:spPr>
            <a:xfrm>
              <a:off x="2078594" y="2443930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6" name="Ovál 25">
              <a:extLst>
                <a:ext uri="{FF2B5EF4-FFF2-40B4-BE49-F238E27FC236}">
                  <a16:creationId xmlns:a16="http://schemas.microsoft.com/office/drawing/2014/main" id="{6102F73D-0C99-C9C9-FB4D-51331FDB3EED}"/>
                </a:ext>
              </a:extLst>
            </p:cNvPr>
            <p:cNvSpPr/>
            <p:nvPr/>
          </p:nvSpPr>
          <p:spPr>
            <a:xfrm>
              <a:off x="3955977" y="2443930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7" name="Ovál 26">
              <a:extLst>
                <a:ext uri="{FF2B5EF4-FFF2-40B4-BE49-F238E27FC236}">
                  <a16:creationId xmlns:a16="http://schemas.microsoft.com/office/drawing/2014/main" id="{7F8BC024-E594-7412-7201-11492A16C943}"/>
                </a:ext>
              </a:extLst>
            </p:cNvPr>
            <p:cNvSpPr/>
            <p:nvPr/>
          </p:nvSpPr>
          <p:spPr>
            <a:xfrm>
              <a:off x="2102624" y="3199031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8" name="TextovéPole 27">
              <a:extLst>
                <a:ext uri="{FF2B5EF4-FFF2-40B4-BE49-F238E27FC236}">
                  <a16:creationId xmlns:a16="http://schemas.microsoft.com/office/drawing/2014/main" id="{1BDDDD2E-C024-E70A-F7FC-345F562C2FE7}"/>
                </a:ext>
              </a:extLst>
            </p:cNvPr>
            <p:cNvSpPr txBox="1"/>
            <p:nvPr/>
          </p:nvSpPr>
          <p:spPr>
            <a:xfrm>
              <a:off x="2817633" y="1508575"/>
              <a:ext cx="417049" cy="5911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…</a:t>
              </a:r>
            </a:p>
          </p:txBody>
        </p:sp>
        <p:sp>
          <p:nvSpPr>
            <p:cNvPr id="29" name="TextovéPole 28">
              <a:extLst>
                <a:ext uri="{FF2B5EF4-FFF2-40B4-BE49-F238E27FC236}">
                  <a16:creationId xmlns:a16="http://schemas.microsoft.com/office/drawing/2014/main" id="{1E9C66E5-7E45-3A53-10CD-7E08AB24AD60}"/>
                </a:ext>
              </a:extLst>
            </p:cNvPr>
            <p:cNvSpPr txBox="1"/>
            <p:nvPr/>
          </p:nvSpPr>
          <p:spPr>
            <a:xfrm>
              <a:off x="1580410" y="2206717"/>
              <a:ext cx="627978" cy="5911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-2</a:t>
              </a:r>
            </a:p>
          </p:txBody>
        </p:sp>
        <p:sp>
          <p:nvSpPr>
            <p:cNvPr id="30" name="TextovéPole 29">
              <a:extLst>
                <a:ext uri="{FF2B5EF4-FFF2-40B4-BE49-F238E27FC236}">
                  <a16:creationId xmlns:a16="http://schemas.microsoft.com/office/drawing/2014/main" id="{AD0E8285-DAD0-5699-2E7C-1F1BAC053576}"/>
                </a:ext>
              </a:extLst>
            </p:cNvPr>
            <p:cNvSpPr txBox="1"/>
            <p:nvPr/>
          </p:nvSpPr>
          <p:spPr>
            <a:xfrm>
              <a:off x="2978492" y="2181783"/>
              <a:ext cx="687253" cy="5911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-1</a:t>
              </a:r>
            </a:p>
          </p:txBody>
        </p:sp>
        <p:sp>
          <p:nvSpPr>
            <p:cNvPr id="31" name="TextovéPole 30">
              <a:extLst>
                <a:ext uri="{FF2B5EF4-FFF2-40B4-BE49-F238E27FC236}">
                  <a16:creationId xmlns:a16="http://schemas.microsoft.com/office/drawing/2014/main" id="{842211E4-83FD-6F48-3EF1-83015A918CD9}"/>
                </a:ext>
              </a:extLst>
            </p:cNvPr>
            <p:cNvSpPr txBox="1"/>
            <p:nvPr/>
          </p:nvSpPr>
          <p:spPr>
            <a:xfrm>
              <a:off x="3994909" y="2206717"/>
              <a:ext cx="478892" cy="5911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32" name="TextovéPole 31">
              <a:extLst>
                <a:ext uri="{FF2B5EF4-FFF2-40B4-BE49-F238E27FC236}">
                  <a16:creationId xmlns:a16="http://schemas.microsoft.com/office/drawing/2014/main" id="{8DB7CA9D-853A-C68B-9D6E-32785D777DE2}"/>
                </a:ext>
              </a:extLst>
            </p:cNvPr>
            <p:cNvSpPr txBox="1"/>
            <p:nvPr/>
          </p:nvSpPr>
          <p:spPr>
            <a:xfrm>
              <a:off x="1685743" y="2983434"/>
              <a:ext cx="532050" cy="5911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33" name="Ovál 32">
              <a:extLst>
                <a:ext uri="{FF2B5EF4-FFF2-40B4-BE49-F238E27FC236}">
                  <a16:creationId xmlns:a16="http://schemas.microsoft.com/office/drawing/2014/main" id="{9E4E8D28-2814-FB19-8084-726F608CDEE8}"/>
                </a:ext>
              </a:extLst>
            </p:cNvPr>
            <p:cNvSpPr/>
            <p:nvPr/>
          </p:nvSpPr>
          <p:spPr>
            <a:xfrm>
              <a:off x="2899384" y="3199031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4" name="TextovéPole 33">
              <a:extLst>
                <a:ext uri="{FF2B5EF4-FFF2-40B4-BE49-F238E27FC236}">
                  <a16:creationId xmlns:a16="http://schemas.microsoft.com/office/drawing/2014/main" id="{059E8BD5-51A3-4C08-FBD5-A65CB6EC57AA}"/>
                </a:ext>
              </a:extLst>
            </p:cNvPr>
            <p:cNvSpPr txBox="1"/>
            <p:nvPr/>
          </p:nvSpPr>
          <p:spPr>
            <a:xfrm>
              <a:off x="2921074" y="2983434"/>
              <a:ext cx="459541" cy="5911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35" name="Ovál 34">
              <a:extLst>
                <a:ext uri="{FF2B5EF4-FFF2-40B4-BE49-F238E27FC236}">
                  <a16:creationId xmlns:a16="http://schemas.microsoft.com/office/drawing/2014/main" id="{4E074062-DBF2-BA46-4C3E-F7FC6CEC1C4F}"/>
                </a:ext>
              </a:extLst>
            </p:cNvPr>
            <p:cNvSpPr/>
            <p:nvPr/>
          </p:nvSpPr>
          <p:spPr>
            <a:xfrm>
              <a:off x="3778822" y="3203793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6" name="TextovéPole 35">
              <a:extLst>
                <a:ext uri="{FF2B5EF4-FFF2-40B4-BE49-F238E27FC236}">
                  <a16:creationId xmlns:a16="http://schemas.microsoft.com/office/drawing/2014/main" id="{4A50D780-709F-F2FE-FD45-C5FA82ED0405}"/>
                </a:ext>
              </a:extLst>
            </p:cNvPr>
            <p:cNvSpPr txBox="1"/>
            <p:nvPr/>
          </p:nvSpPr>
          <p:spPr>
            <a:xfrm>
              <a:off x="3811674" y="2968187"/>
              <a:ext cx="522885" cy="5911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37" name="TextovéPole 36">
              <a:extLst>
                <a:ext uri="{FF2B5EF4-FFF2-40B4-BE49-F238E27FC236}">
                  <a16:creationId xmlns:a16="http://schemas.microsoft.com/office/drawing/2014/main" id="{5AABEAAC-208F-9049-0669-2E27AFDE6113}"/>
                </a:ext>
              </a:extLst>
            </p:cNvPr>
            <p:cNvSpPr txBox="1"/>
            <p:nvPr/>
          </p:nvSpPr>
          <p:spPr>
            <a:xfrm>
              <a:off x="2682532" y="3708653"/>
              <a:ext cx="687253" cy="5911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74175071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665819-78F6-19B1-8457-DBA9BA22CE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Skupina 5">
            <a:extLst>
              <a:ext uri="{FF2B5EF4-FFF2-40B4-BE49-F238E27FC236}">
                <a16:creationId xmlns:a16="http://schemas.microsoft.com/office/drawing/2014/main" id="{02B74B70-79C4-B869-67C2-177EE815D6E9}"/>
              </a:ext>
            </a:extLst>
          </p:cNvPr>
          <p:cNvGrpSpPr/>
          <p:nvPr/>
        </p:nvGrpSpPr>
        <p:grpSpPr>
          <a:xfrm>
            <a:off x="5037162" y="1304740"/>
            <a:ext cx="6030222" cy="3951829"/>
            <a:chOff x="4954244" y="2443257"/>
            <a:chExt cx="6030222" cy="3951829"/>
          </a:xfrm>
        </p:grpSpPr>
        <p:grpSp>
          <p:nvGrpSpPr>
            <p:cNvPr id="69" name="Skupina 68">
              <a:extLst>
                <a:ext uri="{FF2B5EF4-FFF2-40B4-BE49-F238E27FC236}">
                  <a16:creationId xmlns:a16="http://schemas.microsoft.com/office/drawing/2014/main" id="{B2B3A128-8E13-939D-95DE-0DE3DF9E961C}"/>
                </a:ext>
              </a:extLst>
            </p:cNvPr>
            <p:cNvGrpSpPr/>
            <p:nvPr/>
          </p:nvGrpSpPr>
          <p:grpSpPr>
            <a:xfrm>
              <a:off x="4954244" y="2443257"/>
              <a:ext cx="6030222" cy="3951829"/>
              <a:chOff x="4954244" y="2443257"/>
              <a:chExt cx="6030222" cy="3951829"/>
            </a:xfrm>
          </p:grpSpPr>
          <p:grpSp>
            <p:nvGrpSpPr>
              <p:cNvPr id="64" name="Skupina 63">
                <a:extLst>
                  <a:ext uri="{FF2B5EF4-FFF2-40B4-BE49-F238E27FC236}">
                    <a16:creationId xmlns:a16="http://schemas.microsoft.com/office/drawing/2014/main" id="{9FF698F7-6B86-0E20-63F2-56A2C3A757B3}"/>
                  </a:ext>
                </a:extLst>
              </p:cNvPr>
              <p:cNvGrpSpPr/>
              <p:nvPr/>
            </p:nvGrpSpPr>
            <p:grpSpPr>
              <a:xfrm>
                <a:off x="4954244" y="2500907"/>
                <a:ext cx="6030222" cy="3894179"/>
                <a:chOff x="4954244" y="2500907"/>
                <a:chExt cx="6030222" cy="3894179"/>
              </a:xfrm>
            </p:grpSpPr>
            <p:grpSp>
              <p:nvGrpSpPr>
                <p:cNvPr id="47" name="Skupina 46">
                  <a:extLst>
                    <a:ext uri="{FF2B5EF4-FFF2-40B4-BE49-F238E27FC236}">
                      <a16:creationId xmlns:a16="http://schemas.microsoft.com/office/drawing/2014/main" id="{62DB1E5C-D636-080A-6C00-A8EBDFAF9520}"/>
                    </a:ext>
                  </a:extLst>
                </p:cNvPr>
                <p:cNvGrpSpPr/>
                <p:nvPr/>
              </p:nvGrpSpPr>
              <p:grpSpPr>
                <a:xfrm>
                  <a:off x="4954244" y="2500907"/>
                  <a:ext cx="5942356" cy="3894179"/>
                  <a:chOff x="4954244" y="2500907"/>
                  <a:chExt cx="5942356" cy="3894179"/>
                </a:xfrm>
              </p:grpSpPr>
              <p:sp>
                <p:nvSpPr>
                  <p:cNvPr id="27" name="Volný tvar: obrazec 26">
                    <a:extLst>
                      <a:ext uri="{FF2B5EF4-FFF2-40B4-BE49-F238E27FC236}">
                        <a16:creationId xmlns:a16="http://schemas.microsoft.com/office/drawing/2014/main" id="{75672A93-A712-2B57-5C0E-511FCF21A2D0}"/>
                      </a:ext>
                    </a:extLst>
                  </p:cNvPr>
                  <p:cNvSpPr/>
                  <p:nvPr/>
                </p:nvSpPr>
                <p:spPr>
                  <a:xfrm>
                    <a:off x="4954244" y="2500907"/>
                    <a:ext cx="5860311" cy="3894179"/>
                  </a:xfrm>
                  <a:custGeom>
                    <a:avLst/>
                    <a:gdLst>
                      <a:gd name="connsiteX0" fmla="*/ 218736 w 6005529"/>
                      <a:gd name="connsiteY0" fmla="*/ 157179 h 3971293"/>
                      <a:gd name="connsiteX1" fmla="*/ 1114086 w 6005529"/>
                      <a:gd name="connsiteY1" fmla="*/ 157179 h 3971293"/>
                      <a:gd name="connsiteX2" fmla="*/ 209211 w 6005529"/>
                      <a:gd name="connsiteY2" fmla="*/ 852504 h 3971293"/>
                      <a:gd name="connsiteX3" fmla="*/ 247311 w 6005529"/>
                      <a:gd name="connsiteY3" fmla="*/ 1424004 h 3971293"/>
                      <a:gd name="connsiteX4" fmla="*/ 1876086 w 6005529"/>
                      <a:gd name="connsiteY4" fmla="*/ 166704 h 3971293"/>
                      <a:gd name="connsiteX5" fmla="*/ 2695236 w 6005529"/>
                      <a:gd name="connsiteY5" fmla="*/ 214329 h 3971293"/>
                      <a:gd name="connsiteX6" fmla="*/ 237786 w 6005529"/>
                      <a:gd name="connsiteY6" fmla="*/ 2005029 h 3971293"/>
                      <a:gd name="connsiteX7" fmla="*/ 275886 w 6005529"/>
                      <a:gd name="connsiteY7" fmla="*/ 2652729 h 3971293"/>
                      <a:gd name="connsiteX8" fmla="*/ 1828461 w 6005529"/>
                      <a:gd name="connsiteY8" fmla="*/ 1471629 h 3971293"/>
                      <a:gd name="connsiteX9" fmla="*/ 3476286 w 6005529"/>
                      <a:gd name="connsiteY9" fmla="*/ 204804 h 3971293"/>
                      <a:gd name="connsiteX10" fmla="*/ 4324011 w 6005529"/>
                      <a:gd name="connsiteY10" fmla="*/ 242904 h 3971293"/>
                      <a:gd name="connsiteX11" fmla="*/ 2438061 w 6005529"/>
                      <a:gd name="connsiteY11" fmla="*/ 1643079 h 3971293"/>
                      <a:gd name="connsiteX12" fmla="*/ 275886 w 6005529"/>
                      <a:gd name="connsiteY12" fmla="*/ 3157554 h 3971293"/>
                      <a:gd name="connsiteX13" fmla="*/ 266361 w 6005529"/>
                      <a:gd name="connsiteY13" fmla="*/ 3890979 h 3971293"/>
                      <a:gd name="connsiteX14" fmla="*/ 1780836 w 6005529"/>
                      <a:gd name="connsiteY14" fmla="*/ 2757504 h 3971293"/>
                      <a:gd name="connsiteX15" fmla="*/ 5086011 w 6005529"/>
                      <a:gd name="connsiteY15" fmla="*/ 242904 h 3971293"/>
                      <a:gd name="connsiteX16" fmla="*/ 5981361 w 6005529"/>
                      <a:gd name="connsiteY16" fmla="*/ 300054 h 3971293"/>
                      <a:gd name="connsiteX17" fmla="*/ 4381161 w 6005529"/>
                      <a:gd name="connsiteY17" fmla="*/ 1404954 h 3971293"/>
                      <a:gd name="connsiteX18" fmla="*/ 1028361 w 6005529"/>
                      <a:gd name="connsiteY18" fmla="*/ 3729054 h 3971293"/>
                      <a:gd name="connsiteX19" fmla="*/ 1961811 w 6005529"/>
                      <a:gd name="connsiteY19" fmla="*/ 3833829 h 3971293"/>
                      <a:gd name="connsiteX20" fmla="*/ 2752386 w 6005529"/>
                      <a:gd name="connsiteY20" fmla="*/ 3148029 h 3971293"/>
                      <a:gd name="connsiteX0" fmla="*/ 218736 w 6005529"/>
                      <a:gd name="connsiteY0" fmla="*/ 157179 h 3971293"/>
                      <a:gd name="connsiteX1" fmla="*/ 1114086 w 6005529"/>
                      <a:gd name="connsiteY1" fmla="*/ 157179 h 3971293"/>
                      <a:gd name="connsiteX2" fmla="*/ 209211 w 6005529"/>
                      <a:gd name="connsiteY2" fmla="*/ 852504 h 3971293"/>
                      <a:gd name="connsiteX3" fmla="*/ 247311 w 6005529"/>
                      <a:gd name="connsiteY3" fmla="*/ 1424004 h 3971293"/>
                      <a:gd name="connsiteX4" fmla="*/ 1876086 w 6005529"/>
                      <a:gd name="connsiteY4" fmla="*/ 166704 h 3971293"/>
                      <a:gd name="connsiteX5" fmla="*/ 2695236 w 6005529"/>
                      <a:gd name="connsiteY5" fmla="*/ 214329 h 3971293"/>
                      <a:gd name="connsiteX6" fmla="*/ 237786 w 6005529"/>
                      <a:gd name="connsiteY6" fmla="*/ 2005029 h 3971293"/>
                      <a:gd name="connsiteX7" fmla="*/ 275886 w 6005529"/>
                      <a:gd name="connsiteY7" fmla="*/ 2652729 h 3971293"/>
                      <a:gd name="connsiteX8" fmla="*/ 1828461 w 6005529"/>
                      <a:gd name="connsiteY8" fmla="*/ 1471629 h 3971293"/>
                      <a:gd name="connsiteX9" fmla="*/ 3476286 w 6005529"/>
                      <a:gd name="connsiteY9" fmla="*/ 204804 h 3971293"/>
                      <a:gd name="connsiteX10" fmla="*/ 4324011 w 6005529"/>
                      <a:gd name="connsiteY10" fmla="*/ 242904 h 3971293"/>
                      <a:gd name="connsiteX11" fmla="*/ 2438061 w 6005529"/>
                      <a:gd name="connsiteY11" fmla="*/ 1643079 h 3971293"/>
                      <a:gd name="connsiteX12" fmla="*/ 275886 w 6005529"/>
                      <a:gd name="connsiteY12" fmla="*/ 3157554 h 3971293"/>
                      <a:gd name="connsiteX13" fmla="*/ 266361 w 6005529"/>
                      <a:gd name="connsiteY13" fmla="*/ 3890979 h 3971293"/>
                      <a:gd name="connsiteX14" fmla="*/ 1780836 w 6005529"/>
                      <a:gd name="connsiteY14" fmla="*/ 2757504 h 3971293"/>
                      <a:gd name="connsiteX15" fmla="*/ 5086011 w 6005529"/>
                      <a:gd name="connsiteY15" fmla="*/ 242904 h 3971293"/>
                      <a:gd name="connsiteX16" fmla="*/ 5981361 w 6005529"/>
                      <a:gd name="connsiteY16" fmla="*/ 300054 h 3971293"/>
                      <a:gd name="connsiteX17" fmla="*/ 4381161 w 6005529"/>
                      <a:gd name="connsiteY17" fmla="*/ 1404954 h 3971293"/>
                      <a:gd name="connsiteX18" fmla="*/ 1028361 w 6005529"/>
                      <a:gd name="connsiteY18" fmla="*/ 3729054 h 3971293"/>
                      <a:gd name="connsiteX19" fmla="*/ 1961811 w 6005529"/>
                      <a:gd name="connsiteY19" fmla="*/ 3833829 h 3971293"/>
                      <a:gd name="connsiteX0" fmla="*/ 218736 w 6005529"/>
                      <a:gd name="connsiteY0" fmla="*/ 157179 h 3897933"/>
                      <a:gd name="connsiteX1" fmla="*/ 1114086 w 6005529"/>
                      <a:gd name="connsiteY1" fmla="*/ 157179 h 3897933"/>
                      <a:gd name="connsiteX2" fmla="*/ 209211 w 6005529"/>
                      <a:gd name="connsiteY2" fmla="*/ 852504 h 3897933"/>
                      <a:gd name="connsiteX3" fmla="*/ 247311 w 6005529"/>
                      <a:gd name="connsiteY3" fmla="*/ 1424004 h 3897933"/>
                      <a:gd name="connsiteX4" fmla="*/ 1876086 w 6005529"/>
                      <a:gd name="connsiteY4" fmla="*/ 166704 h 3897933"/>
                      <a:gd name="connsiteX5" fmla="*/ 2695236 w 6005529"/>
                      <a:gd name="connsiteY5" fmla="*/ 214329 h 3897933"/>
                      <a:gd name="connsiteX6" fmla="*/ 237786 w 6005529"/>
                      <a:gd name="connsiteY6" fmla="*/ 2005029 h 3897933"/>
                      <a:gd name="connsiteX7" fmla="*/ 275886 w 6005529"/>
                      <a:gd name="connsiteY7" fmla="*/ 2652729 h 3897933"/>
                      <a:gd name="connsiteX8" fmla="*/ 1828461 w 6005529"/>
                      <a:gd name="connsiteY8" fmla="*/ 1471629 h 3897933"/>
                      <a:gd name="connsiteX9" fmla="*/ 3476286 w 6005529"/>
                      <a:gd name="connsiteY9" fmla="*/ 204804 h 3897933"/>
                      <a:gd name="connsiteX10" fmla="*/ 4324011 w 6005529"/>
                      <a:gd name="connsiteY10" fmla="*/ 242904 h 3897933"/>
                      <a:gd name="connsiteX11" fmla="*/ 2438061 w 6005529"/>
                      <a:gd name="connsiteY11" fmla="*/ 1643079 h 3897933"/>
                      <a:gd name="connsiteX12" fmla="*/ 275886 w 6005529"/>
                      <a:gd name="connsiteY12" fmla="*/ 3157554 h 3897933"/>
                      <a:gd name="connsiteX13" fmla="*/ 266361 w 6005529"/>
                      <a:gd name="connsiteY13" fmla="*/ 3890979 h 3897933"/>
                      <a:gd name="connsiteX14" fmla="*/ 1780836 w 6005529"/>
                      <a:gd name="connsiteY14" fmla="*/ 2757504 h 3897933"/>
                      <a:gd name="connsiteX15" fmla="*/ 5086011 w 6005529"/>
                      <a:gd name="connsiteY15" fmla="*/ 242904 h 3897933"/>
                      <a:gd name="connsiteX16" fmla="*/ 5981361 w 6005529"/>
                      <a:gd name="connsiteY16" fmla="*/ 300054 h 3897933"/>
                      <a:gd name="connsiteX17" fmla="*/ 4381161 w 6005529"/>
                      <a:gd name="connsiteY17" fmla="*/ 1404954 h 3897933"/>
                      <a:gd name="connsiteX18" fmla="*/ 1028361 w 6005529"/>
                      <a:gd name="connsiteY18" fmla="*/ 3729054 h 3897933"/>
                      <a:gd name="connsiteX0" fmla="*/ 218736 w 6005529"/>
                      <a:gd name="connsiteY0" fmla="*/ 157179 h 3976704"/>
                      <a:gd name="connsiteX1" fmla="*/ 1114086 w 6005529"/>
                      <a:gd name="connsiteY1" fmla="*/ 157179 h 3976704"/>
                      <a:gd name="connsiteX2" fmla="*/ 209211 w 6005529"/>
                      <a:gd name="connsiteY2" fmla="*/ 852504 h 3976704"/>
                      <a:gd name="connsiteX3" fmla="*/ 247311 w 6005529"/>
                      <a:gd name="connsiteY3" fmla="*/ 1424004 h 3976704"/>
                      <a:gd name="connsiteX4" fmla="*/ 1876086 w 6005529"/>
                      <a:gd name="connsiteY4" fmla="*/ 166704 h 3976704"/>
                      <a:gd name="connsiteX5" fmla="*/ 2695236 w 6005529"/>
                      <a:gd name="connsiteY5" fmla="*/ 214329 h 3976704"/>
                      <a:gd name="connsiteX6" fmla="*/ 237786 w 6005529"/>
                      <a:gd name="connsiteY6" fmla="*/ 2005029 h 3976704"/>
                      <a:gd name="connsiteX7" fmla="*/ 275886 w 6005529"/>
                      <a:gd name="connsiteY7" fmla="*/ 2652729 h 3976704"/>
                      <a:gd name="connsiteX8" fmla="*/ 1828461 w 6005529"/>
                      <a:gd name="connsiteY8" fmla="*/ 1471629 h 3976704"/>
                      <a:gd name="connsiteX9" fmla="*/ 3476286 w 6005529"/>
                      <a:gd name="connsiteY9" fmla="*/ 204804 h 3976704"/>
                      <a:gd name="connsiteX10" fmla="*/ 4324011 w 6005529"/>
                      <a:gd name="connsiteY10" fmla="*/ 242904 h 3976704"/>
                      <a:gd name="connsiteX11" fmla="*/ 2438061 w 6005529"/>
                      <a:gd name="connsiteY11" fmla="*/ 1643079 h 3976704"/>
                      <a:gd name="connsiteX12" fmla="*/ 275886 w 6005529"/>
                      <a:gd name="connsiteY12" fmla="*/ 3157554 h 3976704"/>
                      <a:gd name="connsiteX13" fmla="*/ 266361 w 6005529"/>
                      <a:gd name="connsiteY13" fmla="*/ 3890979 h 3976704"/>
                      <a:gd name="connsiteX14" fmla="*/ 1780836 w 6005529"/>
                      <a:gd name="connsiteY14" fmla="*/ 2757504 h 3976704"/>
                      <a:gd name="connsiteX15" fmla="*/ 5086011 w 6005529"/>
                      <a:gd name="connsiteY15" fmla="*/ 242904 h 3976704"/>
                      <a:gd name="connsiteX16" fmla="*/ 5981361 w 6005529"/>
                      <a:gd name="connsiteY16" fmla="*/ 300054 h 3976704"/>
                      <a:gd name="connsiteX17" fmla="*/ 4381161 w 6005529"/>
                      <a:gd name="connsiteY17" fmla="*/ 1404954 h 3976704"/>
                      <a:gd name="connsiteX18" fmla="*/ 694986 w 6005529"/>
                      <a:gd name="connsiteY18" fmla="*/ 3976704 h 3976704"/>
                      <a:gd name="connsiteX0" fmla="*/ 209211 w 6005529"/>
                      <a:gd name="connsiteY0" fmla="*/ 242904 h 3976704"/>
                      <a:gd name="connsiteX1" fmla="*/ 1114086 w 6005529"/>
                      <a:gd name="connsiteY1" fmla="*/ 157179 h 3976704"/>
                      <a:gd name="connsiteX2" fmla="*/ 209211 w 6005529"/>
                      <a:gd name="connsiteY2" fmla="*/ 852504 h 3976704"/>
                      <a:gd name="connsiteX3" fmla="*/ 247311 w 6005529"/>
                      <a:gd name="connsiteY3" fmla="*/ 1424004 h 3976704"/>
                      <a:gd name="connsiteX4" fmla="*/ 1876086 w 6005529"/>
                      <a:gd name="connsiteY4" fmla="*/ 166704 h 3976704"/>
                      <a:gd name="connsiteX5" fmla="*/ 2695236 w 6005529"/>
                      <a:gd name="connsiteY5" fmla="*/ 214329 h 3976704"/>
                      <a:gd name="connsiteX6" fmla="*/ 237786 w 6005529"/>
                      <a:gd name="connsiteY6" fmla="*/ 2005029 h 3976704"/>
                      <a:gd name="connsiteX7" fmla="*/ 275886 w 6005529"/>
                      <a:gd name="connsiteY7" fmla="*/ 2652729 h 3976704"/>
                      <a:gd name="connsiteX8" fmla="*/ 1828461 w 6005529"/>
                      <a:gd name="connsiteY8" fmla="*/ 1471629 h 3976704"/>
                      <a:gd name="connsiteX9" fmla="*/ 3476286 w 6005529"/>
                      <a:gd name="connsiteY9" fmla="*/ 204804 h 3976704"/>
                      <a:gd name="connsiteX10" fmla="*/ 4324011 w 6005529"/>
                      <a:gd name="connsiteY10" fmla="*/ 242904 h 3976704"/>
                      <a:gd name="connsiteX11" fmla="*/ 2438061 w 6005529"/>
                      <a:gd name="connsiteY11" fmla="*/ 1643079 h 3976704"/>
                      <a:gd name="connsiteX12" fmla="*/ 275886 w 6005529"/>
                      <a:gd name="connsiteY12" fmla="*/ 3157554 h 3976704"/>
                      <a:gd name="connsiteX13" fmla="*/ 266361 w 6005529"/>
                      <a:gd name="connsiteY13" fmla="*/ 3890979 h 3976704"/>
                      <a:gd name="connsiteX14" fmla="*/ 1780836 w 6005529"/>
                      <a:gd name="connsiteY14" fmla="*/ 2757504 h 3976704"/>
                      <a:gd name="connsiteX15" fmla="*/ 5086011 w 6005529"/>
                      <a:gd name="connsiteY15" fmla="*/ 242904 h 3976704"/>
                      <a:gd name="connsiteX16" fmla="*/ 5981361 w 6005529"/>
                      <a:gd name="connsiteY16" fmla="*/ 300054 h 3976704"/>
                      <a:gd name="connsiteX17" fmla="*/ 4381161 w 6005529"/>
                      <a:gd name="connsiteY17" fmla="*/ 1404954 h 3976704"/>
                      <a:gd name="connsiteX18" fmla="*/ 694986 w 6005529"/>
                      <a:gd name="connsiteY18" fmla="*/ 3976704 h 3976704"/>
                      <a:gd name="connsiteX0" fmla="*/ 209211 w 6005529"/>
                      <a:gd name="connsiteY0" fmla="*/ 242904 h 3976704"/>
                      <a:gd name="connsiteX1" fmla="*/ 1114086 w 6005529"/>
                      <a:gd name="connsiteY1" fmla="*/ 157179 h 3976704"/>
                      <a:gd name="connsiteX2" fmla="*/ 209211 w 6005529"/>
                      <a:gd name="connsiteY2" fmla="*/ 852504 h 3976704"/>
                      <a:gd name="connsiteX3" fmla="*/ 247311 w 6005529"/>
                      <a:gd name="connsiteY3" fmla="*/ 1424004 h 3976704"/>
                      <a:gd name="connsiteX4" fmla="*/ 1876086 w 6005529"/>
                      <a:gd name="connsiteY4" fmla="*/ 166704 h 3976704"/>
                      <a:gd name="connsiteX5" fmla="*/ 2695236 w 6005529"/>
                      <a:gd name="connsiteY5" fmla="*/ 214329 h 3976704"/>
                      <a:gd name="connsiteX6" fmla="*/ 237786 w 6005529"/>
                      <a:gd name="connsiteY6" fmla="*/ 2005029 h 3976704"/>
                      <a:gd name="connsiteX7" fmla="*/ 275886 w 6005529"/>
                      <a:gd name="connsiteY7" fmla="*/ 2652729 h 3976704"/>
                      <a:gd name="connsiteX8" fmla="*/ 1828461 w 6005529"/>
                      <a:gd name="connsiteY8" fmla="*/ 1471629 h 3976704"/>
                      <a:gd name="connsiteX9" fmla="*/ 3476286 w 6005529"/>
                      <a:gd name="connsiteY9" fmla="*/ 204804 h 3976704"/>
                      <a:gd name="connsiteX10" fmla="*/ 4324011 w 6005529"/>
                      <a:gd name="connsiteY10" fmla="*/ 242904 h 3976704"/>
                      <a:gd name="connsiteX11" fmla="*/ 2438061 w 6005529"/>
                      <a:gd name="connsiteY11" fmla="*/ 1643079 h 3976704"/>
                      <a:gd name="connsiteX12" fmla="*/ 275886 w 6005529"/>
                      <a:gd name="connsiteY12" fmla="*/ 3157554 h 3976704"/>
                      <a:gd name="connsiteX13" fmla="*/ 266361 w 6005529"/>
                      <a:gd name="connsiteY13" fmla="*/ 3890979 h 3976704"/>
                      <a:gd name="connsiteX14" fmla="*/ 1780836 w 6005529"/>
                      <a:gd name="connsiteY14" fmla="*/ 2757504 h 3976704"/>
                      <a:gd name="connsiteX15" fmla="*/ 5086011 w 6005529"/>
                      <a:gd name="connsiteY15" fmla="*/ 242904 h 3976704"/>
                      <a:gd name="connsiteX16" fmla="*/ 5981361 w 6005529"/>
                      <a:gd name="connsiteY16" fmla="*/ 300054 h 3976704"/>
                      <a:gd name="connsiteX17" fmla="*/ 4381161 w 6005529"/>
                      <a:gd name="connsiteY17" fmla="*/ 1404954 h 3976704"/>
                      <a:gd name="connsiteX18" fmla="*/ 694986 w 6005529"/>
                      <a:gd name="connsiteY18" fmla="*/ 3976704 h 3976704"/>
                      <a:gd name="connsiteX0" fmla="*/ 209211 w 6005529"/>
                      <a:gd name="connsiteY0" fmla="*/ 242904 h 3976704"/>
                      <a:gd name="connsiteX1" fmla="*/ 1133136 w 6005529"/>
                      <a:gd name="connsiteY1" fmla="*/ 223854 h 3976704"/>
                      <a:gd name="connsiteX2" fmla="*/ 209211 w 6005529"/>
                      <a:gd name="connsiteY2" fmla="*/ 852504 h 3976704"/>
                      <a:gd name="connsiteX3" fmla="*/ 247311 w 6005529"/>
                      <a:gd name="connsiteY3" fmla="*/ 1424004 h 3976704"/>
                      <a:gd name="connsiteX4" fmla="*/ 1876086 w 6005529"/>
                      <a:gd name="connsiteY4" fmla="*/ 166704 h 3976704"/>
                      <a:gd name="connsiteX5" fmla="*/ 2695236 w 6005529"/>
                      <a:gd name="connsiteY5" fmla="*/ 214329 h 3976704"/>
                      <a:gd name="connsiteX6" fmla="*/ 237786 w 6005529"/>
                      <a:gd name="connsiteY6" fmla="*/ 2005029 h 3976704"/>
                      <a:gd name="connsiteX7" fmla="*/ 275886 w 6005529"/>
                      <a:gd name="connsiteY7" fmla="*/ 2652729 h 3976704"/>
                      <a:gd name="connsiteX8" fmla="*/ 1828461 w 6005529"/>
                      <a:gd name="connsiteY8" fmla="*/ 1471629 h 3976704"/>
                      <a:gd name="connsiteX9" fmla="*/ 3476286 w 6005529"/>
                      <a:gd name="connsiteY9" fmla="*/ 204804 h 3976704"/>
                      <a:gd name="connsiteX10" fmla="*/ 4324011 w 6005529"/>
                      <a:gd name="connsiteY10" fmla="*/ 242904 h 3976704"/>
                      <a:gd name="connsiteX11" fmla="*/ 2438061 w 6005529"/>
                      <a:gd name="connsiteY11" fmla="*/ 1643079 h 3976704"/>
                      <a:gd name="connsiteX12" fmla="*/ 275886 w 6005529"/>
                      <a:gd name="connsiteY12" fmla="*/ 3157554 h 3976704"/>
                      <a:gd name="connsiteX13" fmla="*/ 266361 w 6005529"/>
                      <a:gd name="connsiteY13" fmla="*/ 3890979 h 3976704"/>
                      <a:gd name="connsiteX14" fmla="*/ 1780836 w 6005529"/>
                      <a:gd name="connsiteY14" fmla="*/ 2757504 h 3976704"/>
                      <a:gd name="connsiteX15" fmla="*/ 5086011 w 6005529"/>
                      <a:gd name="connsiteY15" fmla="*/ 242904 h 3976704"/>
                      <a:gd name="connsiteX16" fmla="*/ 5981361 w 6005529"/>
                      <a:gd name="connsiteY16" fmla="*/ 300054 h 3976704"/>
                      <a:gd name="connsiteX17" fmla="*/ 4381161 w 6005529"/>
                      <a:gd name="connsiteY17" fmla="*/ 1404954 h 3976704"/>
                      <a:gd name="connsiteX18" fmla="*/ 694986 w 6005529"/>
                      <a:gd name="connsiteY18" fmla="*/ 3976704 h 3976704"/>
                      <a:gd name="connsiteX0" fmla="*/ 209211 w 6005529"/>
                      <a:gd name="connsiteY0" fmla="*/ 242904 h 3976704"/>
                      <a:gd name="connsiteX1" fmla="*/ 1047411 w 6005529"/>
                      <a:gd name="connsiteY1" fmla="*/ 271479 h 3976704"/>
                      <a:gd name="connsiteX2" fmla="*/ 209211 w 6005529"/>
                      <a:gd name="connsiteY2" fmla="*/ 852504 h 3976704"/>
                      <a:gd name="connsiteX3" fmla="*/ 247311 w 6005529"/>
                      <a:gd name="connsiteY3" fmla="*/ 1424004 h 3976704"/>
                      <a:gd name="connsiteX4" fmla="*/ 1876086 w 6005529"/>
                      <a:gd name="connsiteY4" fmla="*/ 166704 h 3976704"/>
                      <a:gd name="connsiteX5" fmla="*/ 2695236 w 6005529"/>
                      <a:gd name="connsiteY5" fmla="*/ 214329 h 3976704"/>
                      <a:gd name="connsiteX6" fmla="*/ 237786 w 6005529"/>
                      <a:gd name="connsiteY6" fmla="*/ 2005029 h 3976704"/>
                      <a:gd name="connsiteX7" fmla="*/ 275886 w 6005529"/>
                      <a:gd name="connsiteY7" fmla="*/ 2652729 h 3976704"/>
                      <a:gd name="connsiteX8" fmla="*/ 1828461 w 6005529"/>
                      <a:gd name="connsiteY8" fmla="*/ 1471629 h 3976704"/>
                      <a:gd name="connsiteX9" fmla="*/ 3476286 w 6005529"/>
                      <a:gd name="connsiteY9" fmla="*/ 204804 h 3976704"/>
                      <a:gd name="connsiteX10" fmla="*/ 4324011 w 6005529"/>
                      <a:gd name="connsiteY10" fmla="*/ 242904 h 3976704"/>
                      <a:gd name="connsiteX11" fmla="*/ 2438061 w 6005529"/>
                      <a:gd name="connsiteY11" fmla="*/ 1643079 h 3976704"/>
                      <a:gd name="connsiteX12" fmla="*/ 275886 w 6005529"/>
                      <a:gd name="connsiteY12" fmla="*/ 3157554 h 3976704"/>
                      <a:gd name="connsiteX13" fmla="*/ 266361 w 6005529"/>
                      <a:gd name="connsiteY13" fmla="*/ 3890979 h 3976704"/>
                      <a:gd name="connsiteX14" fmla="*/ 1780836 w 6005529"/>
                      <a:gd name="connsiteY14" fmla="*/ 2757504 h 3976704"/>
                      <a:gd name="connsiteX15" fmla="*/ 5086011 w 6005529"/>
                      <a:gd name="connsiteY15" fmla="*/ 242904 h 3976704"/>
                      <a:gd name="connsiteX16" fmla="*/ 5981361 w 6005529"/>
                      <a:gd name="connsiteY16" fmla="*/ 300054 h 3976704"/>
                      <a:gd name="connsiteX17" fmla="*/ 4381161 w 6005529"/>
                      <a:gd name="connsiteY17" fmla="*/ 1404954 h 3976704"/>
                      <a:gd name="connsiteX18" fmla="*/ 694986 w 6005529"/>
                      <a:gd name="connsiteY18" fmla="*/ 3976704 h 3976704"/>
                      <a:gd name="connsiteX0" fmla="*/ 209211 w 6005529"/>
                      <a:gd name="connsiteY0" fmla="*/ 242904 h 3976704"/>
                      <a:gd name="connsiteX1" fmla="*/ 1047411 w 6005529"/>
                      <a:gd name="connsiteY1" fmla="*/ 271479 h 3976704"/>
                      <a:gd name="connsiteX2" fmla="*/ 209211 w 6005529"/>
                      <a:gd name="connsiteY2" fmla="*/ 852504 h 3976704"/>
                      <a:gd name="connsiteX3" fmla="*/ 247311 w 6005529"/>
                      <a:gd name="connsiteY3" fmla="*/ 1424004 h 3976704"/>
                      <a:gd name="connsiteX4" fmla="*/ 1876086 w 6005529"/>
                      <a:gd name="connsiteY4" fmla="*/ 166704 h 3976704"/>
                      <a:gd name="connsiteX5" fmla="*/ 2695236 w 6005529"/>
                      <a:gd name="connsiteY5" fmla="*/ 214329 h 3976704"/>
                      <a:gd name="connsiteX6" fmla="*/ 237786 w 6005529"/>
                      <a:gd name="connsiteY6" fmla="*/ 2005029 h 3976704"/>
                      <a:gd name="connsiteX7" fmla="*/ 275886 w 6005529"/>
                      <a:gd name="connsiteY7" fmla="*/ 2652729 h 3976704"/>
                      <a:gd name="connsiteX8" fmla="*/ 1828461 w 6005529"/>
                      <a:gd name="connsiteY8" fmla="*/ 1471629 h 3976704"/>
                      <a:gd name="connsiteX9" fmla="*/ 3476286 w 6005529"/>
                      <a:gd name="connsiteY9" fmla="*/ 204804 h 3976704"/>
                      <a:gd name="connsiteX10" fmla="*/ 4324011 w 6005529"/>
                      <a:gd name="connsiteY10" fmla="*/ 242904 h 3976704"/>
                      <a:gd name="connsiteX11" fmla="*/ 2438061 w 6005529"/>
                      <a:gd name="connsiteY11" fmla="*/ 1643079 h 3976704"/>
                      <a:gd name="connsiteX12" fmla="*/ 275886 w 6005529"/>
                      <a:gd name="connsiteY12" fmla="*/ 3157554 h 3976704"/>
                      <a:gd name="connsiteX13" fmla="*/ 266361 w 6005529"/>
                      <a:gd name="connsiteY13" fmla="*/ 3890979 h 3976704"/>
                      <a:gd name="connsiteX14" fmla="*/ 1780836 w 6005529"/>
                      <a:gd name="connsiteY14" fmla="*/ 2757504 h 3976704"/>
                      <a:gd name="connsiteX15" fmla="*/ 5086011 w 6005529"/>
                      <a:gd name="connsiteY15" fmla="*/ 242904 h 3976704"/>
                      <a:gd name="connsiteX16" fmla="*/ 5981361 w 6005529"/>
                      <a:gd name="connsiteY16" fmla="*/ 300054 h 3976704"/>
                      <a:gd name="connsiteX17" fmla="*/ 4381161 w 6005529"/>
                      <a:gd name="connsiteY17" fmla="*/ 1404954 h 3976704"/>
                      <a:gd name="connsiteX18" fmla="*/ 694986 w 6005529"/>
                      <a:gd name="connsiteY18" fmla="*/ 3976704 h 3976704"/>
                      <a:gd name="connsiteX0" fmla="*/ 209211 w 6005529"/>
                      <a:gd name="connsiteY0" fmla="*/ 245567 h 3979367"/>
                      <a:gd name="connsiteX1" fmla="*/ 1047411 w 6005529"/>
                      <a:gd name="connsiteY1" fmla="*/ 274142 h 3979367"/>
                      <a:gd name="connsiteX2" fmla="*/ 209211 w 6005529"/>
                      <a:gd name="connsiteY2" fmla="*/ 855167 h 3979367"/>
                      <a:gd name="connsiteX3" fmla="*/ 304461 w 6005529"/>
                      <a:gd name="connsiteY3" fmla="*/ 1469530 h 3979367"/>
                      <a:gd name="connsiteX4" fmla="*/ 1876086 w 6005529"/>
                      <a:gd name="connsiteY4" fmla="*/ 169367 h 3979367"/>
                      <a:gd name="connsiteX5" fmla="*/ 2695236 w 6005529"/>
                      <a:gd name="connsiteY5" fmla="*/ 216992 h 3979367"/>
                      <a:gd name="connsiteX6" fmla="*/ 237786 w 6005529"/>
                      <a:gd name="connsiteY6" fmla="*/ 2007692 h 3979367"/>
                      <a:gd name="connsiteX7" fmla="*/ 275886 w 6005529"/>
                      <a:gd name="connsiteY7" fmla="*/ 2655392 h 3979367"/>
                      <a:gd name="connsiteX8" fmla="*/ 1828461 w 6005529"/>
                      <a:gd name="connsiteY8" fmla="*/ 1474292 h 3979367"/>
                      <a:gd name="connsiteX9" fmla="*/ 3476286 w 6005529"/>
                      <a:gd name="connsiteY9" fmla="*/ 207467 h 3979367"/>
                      <a:gd name="connsiteX10" fmla="*/ 4324011 w 6005529"/>
                      <a:gd name="connsiteY10" fmla="*/ 245567 h 3979367"/>
                      <a:gd name="connsiteX11" fmla="*/ 2438061 w 6005529"/>
                      <a:gd name="connsiteY11" fmla="*/ 1645742 h 3979367"/>
                      <a:gd name="connsiteX12" fmla="*/ 275886 w 6005529"/>
                      <a:gd name="connsiteY12" fmla="*/ 3160217 h 3979367"/>
                      <a:gd name="connsiteX13" fmla="*/ 266361 w 6005529"/>
                      <a:gd name="connsiteY13" fmla="*/ 3893642 h 3979367"/>
                      <a:gd name="connsiteX14" fmla="*/ 1780836 w 6005529"/>
                      <a:gd name="connsiteY14" fmla="*/ 2760167 h 3979367"/>
                      <a:gd name="connsiteX15" fmla="*/ 5086011 w 6005529"/>
                      <a:gd name="connsiteY15" fmla="*/ 245567 h 3979367"/>
                      <a:gd name="connsiteX16" fmla="*/ 5981361 w 6005529"/>
                      <a:gd name="connsiteY16" fmla="*/ 302717 h 3979367"/>
                      <a:gd name="connsiteX17" fmla="*/ 4381161 w 6005529"/>
                      <a:gd name="connsiteY17" fmla="*/ 1407617 h 3979367"/>
                      <a:gd name="connsiteX18" fmla="*/ 694986 w 6005529"/>
                      <a:gd name="connsiteY18" fmla="*/ 3979367 h 3979367"/>
                      <a:gd name="connsiteX0" fmla="*/ 209211 w 6005529"/>
                      <a:gd name="connsiteY0" fmla="*/ 245567 h 3979367"/>
                      <a:gd name="connsiteX1" fmla="*/ 1047411 w 6005529"/>
                      <a:gd name="connsiteY1" fmla="*/ 274142 h 3979367"/>
                      <a:gd name="connsiteX2" fmla="*/ 209211 w 6005529"/>
                      <a:gd name="connsiteY2" fmla="*/ 855167 h 3979367"/>
                      <a:gd name="connsiteX3" fmla="*/ 304461 w 6005529"/>
                      <a:gd name="connsiteY3" fmla="*/ 1469530 h 3979367"/>
                      <a:gd name="connsiteX4" fmla="*/ 1876086 w 6005529"/>
                      <a:gd name="connsiteY4" fmla="*/ 169367 h 3979367"/>
                      <a:gd name="connsiteX5" fmla="*/ 2695236 w 6005529"/>
                      <a:gd name="connsiteY5" fmla="*/ 216992 h 3979367"/>
                      <a:gd name="connsiteX6" fmla="*/ 237786 w 6005529"/>
                      <a:gd name="connsiteY6" fmla="*/ 2007692 h 3979367"/>
                      <a:gd name="connsiteX7" fmla="*/ 275886 w 6005529"/>
                      <a:gd name="connsiteY7" fmla="*/ 2655392 h 3979367"/>
                      <a:gd name="connsiteX8" fmla="*/ 1828461 w 6005529"/>
                      <a:gd name="connsiteY8" fmla="*/ 1474292 h 3979367"/>
                      <a:gd name="connsiteX9" fmla="*/ 3476286 w 6005529"/>
                      <a:gd name="connsiteY9" fmla="*/ 207467 h 3979367"/>
                      <a:gd name="connsiteX10" fmla="*/ 4324011 w 6005529"/>
                      <a:gd name="connsiteY10" fmla="*/ 245567 h 3979367"/>
                      <a:gd name="connsiteX11" fmla="*/ 2438061 w 6005529"/>
                      <a:gd name="connsiteY11" fmla="*/ 1645742 h 3979367"/>
                      <a:gd name="connsiteX12" fmla="*/ 275886 w 6005529"/>
                      <a:gd name="connsiteY12" fmla="*/ 3160217 h 3979367"/>
                      <a:gd name="connsiteX13" fmla="*/ 266361 w 6005529"/>
                      <a:gd name="connsiteY13" fmla="*/ 3893642 h 3979367"/>
                      <a:gd name="connsiteX14" fmla="*/ 1780836 w 6005529"/>
                      <a:gd name="connsiteY14" fmla="*/ 2760167 h 3979367"/>
                      <a:gd name="connsiteX15" fmla="*/ 5086011 w 6005529"/>
                      <a:gd name="connsiteY15" fmla="*/ 245567 h 3979367"/>
                      <a:gd name="connsiteX16" fmla="*/ 5981361 w 6005529"/>
                      <a:gd name="connsiteY16" fmla="*/ 302717 h 3979367"/>
                      <a:gd name="connsiteX17" fmla="*/ 4381161 w 6005529"/>
                      <a:gd name="connsiteY17" fmla="*/ 1407617 h 3979367"/>
                      <a:gd name="connsiteX18" fmla="*/ 694986 w 6005529"/>
                      <a:gd name="connsiteY18" fmla="*/ 3979367 h 3979367"/>
                      <a:gd name="connsiteX0" fmla="*/ 209211 w 6005529"/>
                      <a:gd name="connsiteY0" fmla="*/ 245567 h 3979367"/>
                      <a:gd name="connsiteX1" fmla="*/ 1047411 w 6005529"/>
                      <a:gd name="connsiteY1" fmla="*/ 274142 h 3979367"/>
                      <a:gd name="connsiteX2" fmla="*/ 209211 w 6005529"/>
                      <a:gd name="connsiteY2" fmla="*/ 855167 h 3979367"/>
                      <a:gd name="connsiteX3" fmla="*/ 304461 w 6005529"/>
                      <a:gd name="connsiteY3" fmla="*/ 1469530 h 3979367"/>
                      <a:gd name="connsiteX4" fmla="*/ 1876086 w 6005529"/>
                      <a:gd name="connsiteY4" fmla="*/ 169367 h 3979367"/>
                      <a:gd name="connsiteX5" fmla="*/ 2695236 w 6005529"/>
                      <a:gd name="connsiteY5" fmla="*/ 216992 h 3979367"/>
                      <a:gd name="connsiteX6" fmla="*/ 237786 w 6005529"/>
                      <a:gd name="connsiteY6" fmla="*/ 2007692 h 3979367"/>
                      <a:gd name="connsiteX7" fmla="*/ 275886 w 6005529"/>
                      <a:gd name="connsiteY7" fmla="*/ 2655392 h 3979367"/>
                      <a:gd name="connsiteX8" fmla="*/ 1828461 w 6005529"/>
                      <a:gd name="connsiteY8" fmla="*/ 1474292 h 3979367"/>
                      <a:gd name="connsiteX9" fmla="*/ 3476286 w 6005529"/>
                      <a:gd name="connsiteY9" fmla="*/ 207467 h 3979367"/>
                      <a:gd name="connsiteX10" fmla="*/ 4324011 w 6005529"/>
                      <a:gd name="connsiteY10" fmla="*/ 245567 h 3979367"/>
                      <a:gd name="connsiteX11" fmla="*/ 2438061 w 6005529"/>
                      <a:gd name="connsiteY11" fmla="*/ 1645742 h 3979367"/>
                      <a:gd name="connsiteX12" fmla="*/ 275886 w 6005529"/>
                      <a:gd name="connsiteY12" fmla="*/ 3160217 h 3979367"/>
                      <a:gd name="connsiteX13" fmla="*/ 266361 w 6005529"/>
                      <a:gd name="connsiteY13" fmla="*/ 3893642 h 3979367"/>
                      <a:gd name="connsiteX14" fmla="*/ 1780836 w 6005529"/>
                      <a:gd name="connsiteY14" fmla="*/ 2760167 h 3979367"/>
                      <a:gd name="connsiteX15" fmla="*/ 5086011 w 6005529"/>
                      <a:gd name="connsiteY15" fmla="*/ 245567 h 3979367"/>
                      <a:gd name="connsiteX16" fmla="*/ 5981361 w 6005529"/>
                      <a:gd name="connsiteY16" fmla="*/ 302717 h 3979367"/>
                      <a:gd name="connsiteX17" fmla="*/ 4381161 w 6005529"/>
                      <a:gd name="connsiteY17" fmla="*/ 1407617 h 3979367"/>
                      <a:gd name="connsiteX18" fmla="*/ 694986 w 6005529"/>
                      <a:gd name="connsiteY18" fmla="*/ 3979367 h 3979367"/>
                      <a:gd name="connsiteX0" fmla="*/ 209211 w 6005529"/>
                      <a:gd name="connsiteY0" fmla="*/ 245567 h 3979367"/>
                      <a:gd name="connsiteX1" fmla="*/ 1047411 w 6005529"/>
                      <a:gd name="connsiteY1" fmla="*/ 274142 h 3979367"/>
                      <a:gd name="connsiteX2" fmla="*/ 209211 w 6005529"/>
                      <a:gd name="connsiteY2" fmla="*/ 855167 h 3979367"/>
                      <a:gd name="connsiteX3" fmla="*/ 304461 w 6005529"/>
                      <a:gd name="connsiteY3" fmla="*/ 1469530 h 3979367"/>
                      <a:gd name="connsiteX4" fmla="*/ 1876086 w 6005529"/>
                      <a:gd name="connsiteY4" fmla="*/ 169367 h 3979367"/>
                      <a:gd name="connsiteX5" fmla="*/ 2695236 w 6005529"/>
                      <a:gd name="connsiteY5" fmla="*/ 216992 h 3979367"/>
                      <a:gd name="connsiteX6" fmla="*/ 237786 w 6005529"/>
                      <a:gd name="connsiteY6" fmla="*/ 2007692 h 3979367"/>
                      <a:gd name="connsiteX7" fmla="*/ 275886 w 6005529"/>
                      <a:gd name="connsiteY7" fmla="*/ 2655392 h 3979367"/>
                      <a:gd name="connsiteX8" fmla="*/ 1828461 w 6005529"/>
                      <a:gd name="connsiteY8" fmla="*/ 1474292 h 3979367"/>
                      <a:gd name="connsiteX9" fmla="*/ 3476286 w 6005529"/>
                      <a:gd name="connsiteY9" fmla="*/ 207467 h 3979367"/>
                      <a:gd name="connsiteX10" fmla="*/ 4324011 w 6005529"/>
                      <a:gd name="connsiteY10" fmla="*/ 245567 h 3979367"/>
                      <a:gd name="connsiteX11" fmla="*/ 2438061 w 6005529"/>
                      <a:gd name="connsiteY11" fmla="*/ 1645742 h 3979367"/>
                      <a:gd name="connsiteX12" fmla="*/ 275886 w 6005529"/>
                      <a:gd name="connsiteY12" fmla="*/ 3160217 h 3979367"/>
                      <a:gd name="connsiteX13" fmla="*/ 266361 w 6005529"/>
                      <a:gd name="connsiteY13" fmla="*/ 3893642 h 3979367"/>
                      <a:gd name="connsiteX14" fmla="*/ 1780836 w 6005529"/>
                      <a:gd name="connsiteY14" fmla="*/ 2760167 h 3979367"/>
                      <a:gd name="connsiteX15" fmla="*/ 5086011 w 6005529"/>
                      <a:gd name="connsiteY15" fmla="*/ 245567 h 3979367"/>
                      <a:gd name="connsiteX16" fmla="*/ 5981361 w 6005529"/>
                      <a:gd name="connsiteY16" fmla="*/ 302717 h 3979367"/>
                      <a:gd name="connsiteX17" fmla="*/ 4381161 w 6005529"/>
                      <a:gd name="connsiteY17" fmla="*/ 1407617 h 3979367"/>
                      <a:gd name="connsiteX18" fmla="*/ 694986 w 6005529"/>
                      <a:gd name="connsiteY18" fmla="*/ 3979367 h 3979367"/>
                      <a:gd name="connsiteX0" fmla="*/ 209211 w 6005529"/>
                      <a:gd name="connsiteY0" fmla="*/ 246459 h 3980259"/>
                      <a:gd name="connsiteX1" fmla="*/ 1047411 w 6005529"/>
                      <a:gd name="connsiteY1" fmla="*/ 275034 h 3980259"/>
                      <a:gd name="connsiteX2" fmla="*/ 209211 w 6005529"/>
                      <a:gd name="connsiteY2" fmla="*/ 856059 h 3980259"/>
                      <a:gd name="connsiteX3" fmla="*/ 252073 w 6005529"/>
                      <a:gd name="connsiteY3" fmla="*/ 1484710 h 3980259"/>
                      <a:gd name="connsiteX4" fmla="*/ 1876086 w 6005529"/>
                      <a:gd name="connsiteY4" fmla="*/ 170259 h 3980259"/>
                      <a:gd name="connsiteX5" fmla="*/ 2695236 w 6005529"/>
                      <a:gd name="connsiteY5" fmla="*/ 217884 h 3980259"/>
                      <a:gd name="connsiteX6" fmla="*/ 237786 w 6005529"/>
                      <a:gd name="connsiteY6" fmla="*/ 2008584 h 3980259"/>
                      <a:gd name="connsiteX7" fmla="*/ 275886 w 6005529"/>
                      <a:gd name="connsiteY7" fmla="*/ 2656284 h 3980259"/>
                      <a:gd name="connsiteX8" fmla="*/ 1828461 w 6005529"/>
                      <a:gd name="connsiteY8" fmla="*/ 1475184 h 3980259"/>
                      <a:gd name="connsiteX9" fmla="*/ 3476286 w 6005529"/>
                      <a:gd name="connsiteY9" fmla="*/ 208359 h 3980259"/>
                      <a:gd name="connsiteX10" fmla="*/ 4324011 w 6005529"/>
                      <a:gd name="connsiteY10" fmla="*/ 246459 h 3980259"/>
                      <a:gd name="connsiteX11" fmla="*/ 2438061 w 6005529"/>
                      <a:gd name="connsiteY11" fmla="*/ 1646634 h 3980259"/>
                      <a:gd name="connsiteX12" fmla="*/ 275886 w 6005529"/>
                      <a:gd name="connsiteY12" fmla="*/ 3161109 h 3980259"/>
                      <a:gd name="connsiteX13" fmla="*/ 266361 w 6005529"/>
                      <a:gd name="connsiteY13" fmla="*/ 3894534 h 3980259"/>
                      <a:gd name="connsiteX14" fmla="*/ 1780836 w 6005529"/>
                      <a:gd name="connsiteY14" fmla="*/ 2761059 h 3980259"/>
                      <a:gd name="connsiteX15" fmla="*/ 5086011 w 6005529"/>
                      <a:gd name="connsiteY15" fmla="*/ 246459 h 3980259"/>
                      <a:gd name="connsiteX16" fmla="*/ 5981361 w 6005529"/>
                      <a:gd name="connsiteY16" fmla="*/ 303609 h 3980259"/>
                      <a:gd name="connsiteX17" fmla="*/ 4381161 w 6005529"/>
                      <a:gd name="connsiteY17" fmla="*/ 1408509 h 3980259"/>
                      <a:gd name="connsiteX18" fmla="*/ 694986 w 6005529"/>
                      <a:gd name="connsiteY18" fmla="*/ 3980259 h 3980259"/>
                      <a:gd name="connsiteX0" fmla="*/ 209211 w 6005529"/>
                      <a:gd name="connsiteY0" fmla="*/ 246459 h 3980259"/>
                      <a:gd name="connsiteX1" fmla="*/ 1047411 w 6005529"/>
                      <a:gd name="connsiteY1" fmla="*/ 275034 h 3980259"/>
                      <a:gd name="connsiteX2" fmla="*/ 209211 w 6005529"/>
                      <a:gd name="connsiteY2" fmla="*/ 856059 h 3980259"/>
                      <a:gd name="connsiteX3" fmla="*/ 252073 w 6005529"/>
                      <a:gd name="connsiteY3" fmla="*/ 1484710 h 3980259"/>
                      <a:gd name="connsiteX4" fmla="*/ 1876086 w 6005529"/>
                      <a:gd name="connsiteY4" fmla="*/ 170259 h 3980259"/>
                      <a:gd name="connsiteX5" fmla="*/ 2695236 w 6005529"/>
                      <a:gd name="connsiteY5" fmla="*/ 217884 h 3980259"/>
                      <a:gd name="connsiteX6" fmla="*/ 237786 w 6005529"/>
                      <a:gd name="connsiteY6" fmla="*/ 2008584 h 3980259"/>
                      <a:gd name="connsiteX7" fmla="*/ 275886 w 6005529"/>
                      <a:gd name="connsiteY7" fmla="*/ 2656284 h 3980259"/>
                      <a:gd name="connsiteX8" fmla="*/ 1828461 w 6005529"/>
                      <a:gd name="connsiteY8" fmla="*/ 1475184 h 3980259"/>
                      <a:gd name="connsiteX9" fmla="*/ 3476286 w 6005529"/>
                      <a:gd name="connsiteY9" fmla="*/ 208359 h 3980259"/>
                      <a:gd name="connsiteX10" fmla="*/ 4324011 w 6005529"/>
                      <a:gd name="connsiteY10" fmla="*/ 246459 h 3980259"/>
                      <a:gd name="connsiteX11" fmla="*/ 2438061 w 6005529"/>
                      <a:gd name="connsiteY11" fmla="*/ 1646634 h 3980259"/>
                      <a:gd name="connsiteX12" fmla="*/ 275886 w 6005529"/>
                      <a:gd name="connsiteY12" fmla="*/ 3161109 h 3980259"/>
                      <a:gd name="connsiteX13" fmla="*/ 266361 w 6005529"/>
                      <a:gd name="connsiteY13" fmla="*/ 3894534 h 3980259"/>
                      <a:gd name="connsiteX14" fmla="*/ 1780836 w 6005529"/>
                      <a:gd name="connsiteY14" fmla="*/ 2761059 h 3980259"/>
                      <a:gd name="connsiteX15" fmla="*/ 5086011 w 6005529"/>
                      <a:gd name="connsiteY15" fmla="*/ 246459 h 3980259"/>
                      <a:gd name="connsiteX16" fmla="*/ 5981361 w 6005529"/>
                      <a:gd name="connsiteY16" fmla="*/ 303609 h 3980259"/>
                      <a:gd name="connsiteX17" fmla="*/ 4381161 w 6005529"/>
                      <a:gd name="connsiteY17" fmla="*/ 1408509 h 3980259"/>
                      <a:gd name="connsiteX18" fmla="*/ 694986 w 6005529"/>
                      <a:gd name="connsiteY18" fmla="*/ 3980259 h 3980259"/>
                      <a:gd name="connsiteX0" fmla="*/ 209211 w 6005529"/>
                      <a:gd name="connsiteY0" fmla="*/ 213017 h 3946817"/>
                      <a:gd name="connsiteX1" fmla="*/ 1047411 w 6005529"/>
                      <a:gd name="connsiteY1" fmla="*/ 241592 h 3946817"/>
                      <a:gd name="connsiteX2" fmla="*/ 209211 w 6005529"/>
                      <a:gd name="connsiteY2" fmla="*/ 822617 h 3946817"/>
                      <a:gd name="connsiteX3" fmla="*/ 252073 w 6005529"/>
                      <a:gd name="connsiteY3" fmla="*/ 1451268 h 3946817"/>
                      <a:gd name="connsiteX4" fmla="*/ 1842748 w 6005529"/>
                      <a:gd name="connsiteY4" fmla="*/ 222542 h 3946817"/>
                      <a:gd name="connsiteX5" fmla="*/ 2695236 w 6005529"/>
                      <a:gd name="connsiteY5" fmla="*/ 184442 h 3946817"/>
                      <a:gd name="connsiteX6" fmla="*/ 237786 w 6005529"/>
                      <a:gd name="connsiteY6" fmla="*/ 1975142 h 3946817"/>
                      <a:gd name="connsiteX7" fmla="*/ 275886 w 6005529"/>
                      <a:gd name="connsiteY7" fmla="*/ 2622842 h 3946817"/>
                      <a:gd name="connsiteX8" fmla="*/ 1828461 w 6005529"/>
                      <a:gd name="connsiteY8" fmla="*/ 1441742 h 3946817"/>
                      <a:gd name="connsiteX9" fmla="*/ 3476286 w 6005529"/>
                      <a:gd name="connsiteY9" fmla="*/ 174917 h 3946817"/>
                      <a:gd name="connsiteX10" fmla="*/ 4324011 w 6005529"/>
                      <a:gd name="connsiteY10" fmla="*/ 213017 h 3946817"/>
                      <a:gd name="connsiteX11" fmla="*/ 2438061 w 6005529"/>
                      <a:gd name="connsiteY11" fmla="*/ 1613192 h 3946817"/>
                      <a:gd name="connsiteX12" fmla="*/ 275886 w 6005529"/>
                      <a:gd name="connsiteY12" fmla="*/ 3127667 h 3946817"/>
                      <a:gd name="connsiteX13" fmla="*/ 266361 w 6005529"/>
                      <a:gd name="connsiteY13" fmla="*/ 3861092 h 3946817"/>
                      <a:gd name="connsiteX14" fmla="*/ 1780836 w 6005529"/>
                      <a:gd name="connsiteY14" fmla="*/ 2727617 h 3946817"/>
                      <a:gd name="connsiteX15" fmla="*/ 5086011 w 6005529"/>
                      <a:gd name="connsiteY15" fmla="*/ 213017 h 3946817"/>
                      <a:gd name="connsiteX16" fmla="*/ 5981361 w 6005529"/>
                      <a:gd name="connsiteY16" fmla="*/ 270167 h 3946817"/>
                      <a:gd name="connsiteX17" fmla="*/ 4381161 w 6005529"/>
                      <a:gd name="connsiteY17" fmla="*/ 1375067 h 3946817"/>
                      <a:gd name="connsiteX18" fmla="*/ 694986 w 6005529"/>
                      <a:gd name="connsiteY18" fmla="*/ 3946817 h 3946817"/>
                      <a:gd name="connsiteX0" fmla="*/ 209211 w 6005529"/>
                      <a:gd name="connsiteY0" fmla="*/ 213017 h 3946817"/>
                      <a:gd name="connsiteX1" fmla="*/ 1047411 w 6005529"/>
                      <a:gd name="connsiteY1" fmla="*/ 241592 h 3946817"/>
                      <a:gd name="connsiteX2" fmla="*/ 209211 w 6005529"/>
                      <a:gd name="connsiteY2" fmla="*/ 822617 h 3946817"/>
                      <a:gd name="connsiteX3" fmla="*/ 237785 w 6005529"/>
                      <a:gd name="connsiteY3" fmla="*/ 1413168 h 3946817"/>
                      <a:gd name="connsiteX4" fmla="*/ 1842748 w 6005529"/>
                      <a:gd name="connsiteY4" fmla="*/ 222542 h 3946817"/>
                      <a:gd name="connsiteX5" fmla="*/ 2695236 w 6005529"/>
                      <a:gd name="connsiteY5" fmla="*/ 184442 h 3946817"/>
                      <a:gd name="connsiteX6" fmla="*/ 237786 w 6005529"/>
                      <a:gd name="connsiteY6" fmla="*/ 1975142 h 3946817"/>
                      <a:gd name="connsiteX7" fmla="*/ 275886 w 6005529"/>
                      <a:gd name="connsiteY7" fmla="*/ 2622842 h 3946817"/>
                      <a:gd name="connsiteX8" fmla="*/ 1828461 w 6005529"/>
                      <a:gd name="connsiteY8" fmla="*/ 1441742 h 3946817"/>
                      <a:gd name="connsiteX9" fmla="*/ 3476286 w 6005529"/>
                      <a:gd name="connsiteY9" fmla="*/ 174917 h 3946817"/>
                      <a:gd name="connsiteX10" fmla="*/ 4324011 w 6005529"/>
                      <a:gd name="connsiteY10" fmla="*/ 213017 h 3946817"/>
                      <a:gd name="connsiteX11" fmla="*/ 2438061 w 6005529"/>
                      <a:gd name="connsiteY11" fmla="*/ 1613192 h 3946817"/>
                      <a:gd name="connsiteX12" fmla="*/ 275886 w 6005529"/>
                      <a:gd name="connsiteY12" fmla="*/ 3127667 h 3946817"/>
                      <a:gd name="connsiteX13" fmla="*/ 266361 w 6005529"/>
                      <a:gd name="connsiteY13" fmla="*/ 3861092 h 3946817"/>
                      <a:gd name="connsiteX14" fmla="*/ 1780836 w 6005529"/>
                      <a:gd name="connsiteY14" fmla="*/ 2727617 h 3946817"/>
                      <a:gd name="connsiteX15" fmla="*/ 5086011 w 6005529"/>
                      <a:gd name="connsiteY15" fmla="*/ 213017 h 3946817"/>
                      <a:gd name="connsiteX16" fmla="*/ 5981361 w 6005529"/>
                      <a:gd name="connsiteY16" fmla="*/ 270167 h 3946817"/>
                      <a:gd name="connsiteX17" fmla="*/ 4381161 w 6005529"/>
                      <a:gd name="connsiteY17" fmla="*/ 1375067 h 3946817"/>
                      <a:gd name="connsiteX18" fmla="*/ 694986 w 6005529"/>
                      <a:gd name="connsiteY18" fmla="*/ 3946817 h 3946817"/>
                      <a:gd name="connsiteX0" fmla="*/ 209211 w 6005529"/>
                      <a:gd name="connsiteY0" fmla="*/ 213017 h 3946817"/>
                      <a:gd name="connsiteX1" fmla="*/ 1047411 w 6005529"/>
                      <a:gd name="connsiteY1" fmla="*/ 241592 h 3946817"/>
                      <a:gd name="connsiteX2" fmla="*/ 209211 w 6005529"/>
                      <a:gd name="connsiteY2" fmla="*/ 822617 h 3946817"/>
                      <a:gd name="connsiteX3" fmla="*/ 237785 w 6005529"/>
                      <a:gd name="connsiteY3" fmla="*/ 1413168 h 3946817"/>
                      <a:gd name="connsiteX4" fmla="*/ 1842748 w 6005529"/>
                      <a:gd name="connsiteY4" fmla="*/ 222542 h 3946817"/>
                      <a:gd name="connsiteX5" fmla="*/ 2695236 w 6005529"/>
                      <a:gd name="connsiteY5" fmla="*/ 184442 h 3946817"/>
                      <a:gd name="connsiteX6" fmla="*/ 237786 w 6005529"/>
                      <a:gd name="connsiteY6" fmla="*/ 1975142 h 3946817"/>
                      <a:gd name="connsiteX7" fmla="*/ 275886 w 6005529"/>
                      <a:gd name="connsiteY7" fmla="*/ 2622842 h 3946817"/>
                      <a:gd name="connsiteX8" fmla="*/ 1828461 w 6005529"/>
                      <a:gd name="connsiteY8" fmla="*/ 1441742 h 3946817"/>
                      <a:gd name="connsiteX9" fmla="*/ 3476286 w 6005529"/>
                      <a:gd name="connsiteY9" fmla="*/ 174917 h 3946817"/>
                      <a:gd name="connsiteX10" fmla="*/ 4324011 w 6005529"/>
                      <a:gd name="connsiteY10" fmla="*/ 213017 h 3946817"/>
                      <a:gd name="connsiteX11" fmla="*/ 2438061 w 6005529"/>
                      <a:gd name="connsiteY11" fmla="*/ 1613192 h 3946817"/>
                      <a:gd name="connsiteX12" fmla="*/ 275886 w 6005529"/>
                      <a:gd name="connsiteY12" fmla="*/ 3127667 h 3946817"/>
                      <a:gd name="connsiteX13" fmla="*/ 266361 w 6005529"/>
                      <a:gd name="connsiteY13" fmla="*/ 3861092 h 3946817"/>
                      <a:gd name="connsiteX14" fmla="*/ 1780836 w 6005529"/>
                      <a:gd name="connsiteY14" fmla="*/ 2727617 h 3946817"/>
                      <a:gd name="connsiteX15" fmla="*/ 5086011 w 6005529"/>
                      <a:gd name="connsiteY15" fmla="*/ 213017 h 3946817"/>
                      <a:gd name="connsiteX16" fmla="*/ 5981361 w 6005529"/>
                      <a:gd name="connsiteY16" fmla="*/ 270167 h 3946817"/>
                      <a:gd name="connsiteX17" fmla="*/ 4381161 w 6005529"/>
                      <a:gd name="connsiteY17" fmla="*/ 1375067 h 3946817"/>
                      <a:gd name="connsiteX18" fmla="*/ 694986 w 6005529"/>
                      <a:gd name="connsiteY18" fmla="*/ 3946817 h 3946817"/>
                      <a:gd name="connsiteX0" fmla="*/ 209211 w 6005529"/>
                      <a:gd name="connsiteY0" fmla="*/ 213017 h 3946817"/>
                      <a:gd name="connsiteX1" fmla="*/ 1047411 w 6005529"/>
                      <a:gd name="connsiteY1" fmla="*/ 241592 h 3946817"/>
                      <a:gd name="connsiteX2" fmla="*/ 209211 w 6005529"/>
                      <a:gd name="connsiteY2" fmla="*/ 822617 h 3946817"/>
                      <a:gd name="connsiteX3" fmla="*/ 237785 w 6005529"/>
                      <a:gd name="connsiteY3" fmla="*/ 1413168 h 3946817"/>
                      <a:gd name="connsiteX4" fmla="*/ 1842748 w 6005529"/>
                      <a:gd name="connsiteY4" fmla="*/ 222542 h 3946817"/>
                      <a:gd name="connsiteX5" fmla="*/ 2695236 w 6005529"/>
                      <a:gd name="connsiteY5" fmla="*/ 184442 h 3946817"/>
                      <a:gd name="connsiteX6" fmla="*/ 237786 w 6005529"/>
                      <a:gd name="connsiteY6" fmla="*/ 1975142 h 3946817"/>
                      <a:gd name="connsiteX7" fmla="*/ 275886 w 6005529"/>
                      <a:gd name="connsiteY7" fmla="*/ 2622842 h 3946817"/>
                      <a:gd name="connsiteX8" fmla="*/ 1828461 w 6005529"/>
                      <a:gd name="connsiteY8" fmla="*/ 1441742 h 3946817"/>
                      <a:gd name="connsiteX9" fmla="*/ 3476286 w 6005529"/>
                      <a:gd name="connsiteY9" fmla="*/ 174917 h 3946817"/>
                      <a:gd name="connsiteX10" fmla="*/ 4324011 w 6005529"/>
                      <a:gd name="connsiteY10" fmla="*/ 213017 h 3946817"/>
                      <a:gd name="connsiteX11" fmla="*/ 2438061 w 6005529"/>
                      <a:gd name="connsiteY11" fmla="*/ 1613192 h 3946817"/>
                      <a:gd name="connsiteX12" fmla="*/ 275886 w 6005529"/>
                      <a:gd name="connsiteY12" fmla="*/ 3127667 h 3946817"/>
                      <a:gd name="connsiteX13" fmla="*/ 266361 w 6005529"/>
                      <a:gd name="connsiteY13" fmla="*/ 3861092 h 3946817"/>
                      <a:gd name="connsiteX14" fmla="*/ 1780836 w 6005529"/>
                      <a:gd name="connsiteY14" fmla="*/ 2727617 h 3946817"/>
                      <a:gd name="connsiteX15" fmla="*/ 5086011 w 6005529"/>
                      <a:gd name="connsiteY15" fmla="*/ 213017 h 3946817"/>
                      <a:gd name="connsiteX16" fmla="*/ 5981361 w 6005529"/>
                      <a:gd name="connsiteY16" fmla="*/ 270167 h 3946817"/>
                      <a:gd name="connsiteX17" fmla="*/ 4381161 w 6005529"/>
                      <a:gd name="connsiteY17" fmla="*/ 1375067 h 3946817"/>
                      <a:gd name="connsiteX18" fmla="*/ 694986 w 6005529"/>
                      <a:gd name="connsiteY18" fmla="*/ 3946817 h 3946817"/>
                      <a:gd name="connsiteX0" fmla="*/ 209211 w 6005529"/>
                      <a:gd name="connsiteY0" fmla="*/ 213017 h 3946817"/>
                      <a:gd name="connsiteX1" fmla="*/ 1047411 w 6005529"/>
                      <a:gd name="connsiteY1" fmla="*/ 241592 h 3946817"/>
                      <a:gd name="connsiteX2" fmla="*/ 209211 w 6005529"/>
                      <a:gd name="connsiteY2" fmla="*/ 822617 h 3946817"/>
                      <a:gd name="connsiteX3" fmla="*/ 237785 w 6005529"/>
                      <a:gd name="connsiteY3" fmla="*/ 1413168 h 3946817"/>
                      <a:gd name="connsiteX4" fmla="*/ 1842748 w 6005529"/>
                      <a:gd name="connsiteY4" fmla="*/ 222542 h 3946817"/>
                      <a:gd name="connsiteX5" fmla="*/ 2695236 w 6005529"/>
                      <a:gd name="connsiteY5" fmla="*/ 184442 h 3946817"/>
                      <a:gd name="connsiteX6" fmla="*/ 237786 w 6005529"/>
                      <a:gd name="connsiteY6" fmla="*/ 1975142 h 3946817"/>
                      <a:gd name="connsiteX7" fmla="*/ 275886 w 6005529"/>
                      <a:gd name="connsiteY7" fmla="*/ 2622842 h 3946817"/>
                      <a:gd name="connsiteX8" fmla="*/ 1828461 w 6005529"/>
                      <a:gd name="connsiteY8" fmla="*/ 1441742 h 3946817"/>
                      <a:gd name="connsiteX9" fmla="*/ 3476286 w 6005529"/>
                      <a:gd name="connsiteY9" fmla="*/ 174917 h 3946817"/>
                      <a:gd name="connsiteX10" fmla="*/ 4324011 w 6005529"/>
                      <a:gd name="connsiteY10" fmla="*/ 213017 h 3946817"/>
                      <a:gd name="connsiteX11" fmla="*/ 2438061 w 6005529"/>
                      <a:gd name="connsiteY11" fmla="*/ 1613192 h 3946817"/>
                      <a:gd name="connsiteX12" fmla="*/ 275886 w 6005529"/>
                      <a:gd name="connsiteY12" fmla="*/ 3127667 h 3946817"/>
                      <a:gd name="connsiteX13" fmla="*/ 266361 w 6005529"/>
                      <a:gd name="connsiteY13" fmla="*/ 3861092 h 3946817"/>
                      <a:gd name="connsiteX14" fmla="*/ 1780836 w 6005529"/>
                      <a:gd name="connsiteY14" fmla="*/ 2727617 h 3946817"/>
                      <a:gd name="connsiteX15" fmla="*/ 5086011 w 6005529"/>
                      <a:gd name="connsiteY15" fmla="*/ 213017 h 3946817"/>
                      <a:gd name="connsiteX16" fmla="*/ 5981361 w 6005529"/>
                      <a:gd name="connsiteY16" fmla="*/ 270167 h 3946817"/>
                      <a:gd name="connsiteX17" fmla="*/ 4381161 w 6005529"/>
                      <a:gd name="connsiteY17" fmla="*/ 1375067 h 3946817"/>
                      <a:gd name="connsiteX18" fmla="*/ 694986 w 6005529"/>
                      <a:gd name="connsiteY18" fmla="*/ 3946817 h 3946817"/>
                      <a:gd name="connsiteX0" fmla="*/ 209211 w 6005529"/>
                      <a:gd name="connsiteY0" fmla="*/ 213017 h 3946817"/>
                      <a:gd name="connsiteX1" fmla="*/ 1047411 w 6005529"/>
                      <a:gd name="connsiteY1" fmla="*/ 241592 h 3946817"/>
                      <a:gd name="connsiteX2" fmla="*/ 209211 w 6005529"/>
                      <a:gd name="connsiteY2" fmla="*/ 822617 h 3946817"/>
                      <a:gd name="connsiteX3" fmla="*/ 237785 w 6005529"/>
                      <a:gd name="connsiteY3" fmla="*/ 1413168 h 3946817"/>
                      <a:gd name="connsiteX4" fmla="*/ 1842748 w 6005529"/>
                      <a:gd name="connsiteY4" fmla="*/ 222542 h 3946817"/>
                      <a:gd name="connsiteX5" fmla="*/ 2695236 w 6005529"/>
                      <a:gd name="connsiteY5" fmla="*/ 184442 h 3946817"/>
                      <a:gd name="connsiteX6" fmla="*/ 237786 w 6005529"/>
                      <a:gd name="connsiteY6" fmla="*/ 1975142 h 3946817"/>
                      <a:gd name="connsiteX7" fmla="*/ 275886 w 6005529"/>
                      <a:gd name="connsiteY7" fmla="*/ 2622842 h 3946817"/>
                      <a:gd name="connsiteX8" fmla="*/ 1828461 w 6005529"/>
                      <a:gd name="connsiteY8" fmla="*/ 1441742 h 3946817"/>
                      <a:gd name="connsiteX9" fmla="*/ 3476286 w 6005529"/>
                      <a:gd name="connsiteY9" fmla="*/ 174917 h 3946817"/>
                      <a:gd name="connsiteX10" fmla="*/ 4324011 w 6005529"/>
                      <a:gd name="connsiteY10" fmla="*/ 213017 h 3946817"/>
                      <a:gd name="connsiteX11" fmla="*/ 2438061 w 6005529"/>
                      <a:gd name="connsiteY11" fmla="*/ 1613192 h 3946817"/>
                      <a:gd name="connsiteX12" fmla="*/ 275886 w 6005529"/>
                      <a:gd name="connsiteY12" fmla="*/ 3127667 h 3946817"/>
                      <a:gd name="connsiteX13" fmla="*/ 266361 w 6005529"/>
                      <a:gd name="connsiteY13" fmla="*/ 3861092 h 3946817"/>
                      <a:gd name="connsiteX14" fmla="*/ 1780836 w 6005529"/>
                      <a:gd name="connsiteY14" fmla="*/ 2727617 h 3946817"/>
                      <a:gd name="connsiteX15" fmla="*/ 5086011 w 6005529"/>
                      <a:gd name="connsiteY15" fmla="*/ 213017 h 3946817"/>
                      <a:gd name="connsiteX16" fmla="*/ 5981361 w 6005529"/>
                      <a:gd name="connsiteY16" fmla="*/ 270167 h 3946817"/>
                      <a:gd name="connsiteX17" fmla="*/ 4381161 w 6005529"/>
                      <a:gd name="connsiteY17" fmla="*/ 1375067 h 3946817"/>
                      <a:gd name="connsiteX18" fmla="*/ 694986 w 6005529"/>
                      <a:gd name="connsiteY18" fmla="*/ 3946817 h 3946817"/>
                      <a:gd name="connsiteX0" fmla="*/ 209211 w 6005529"/>
                      <a:gd name="connsiteY0" fmla="*/ 213017 h 3946817"/>
                      <a:gd name="connsiteX1" fmla="*/ 1047411 w 6005529"/>
                      <a:gd name="connsiteY1" fmla="*/ 241592 h 3946817"/>
                      <a:gd name="connsiteX2" fmla="*/ 209211 w 6005529"/>
                      <a:gd name="connsiteY2" fmla="*/ 822617 h 3946817"/>
                      <a:gd name="connsiteX3" fmla="*/ 237785 w 6005529"/>
                      <a:gd name="connsiteY3" fmla="*/ 1413168 h 3946817"/>
                      <a:gd name="connsiteX4" fmla="*/ 1842748 w 6005529"/>
                      <a:gd name="connsiteY4" fmla="*/ 222542 h 3946817"/>
                      <a:gd name="connsiteX5" fmla="*/ 2695236 w 6005529"/>
                      <a:gd name="connsiteY5" fmla="*/ 184442 h 3946817"/>
                      <a:gd name="connsiteX6" fmla="*/ 237786 w 6005529"/>
                      <a:gd name="connsiteY6" fmla="*/ 1975142 h 3946817"/>
                      <a:gd name="connsiteX7" fmla="*/ 275886 w 6005529"/>
                      <a:gd name="connsiteY7" fmla="*/ 2622842 h 3946817"/>
                      <a:gd name="connsiteX8" fmla="*/ 1828461 w 6005529"/>
                      <a:gd name="connsiteY8" fmla="*/ 1441742 h 3946817"/>
                      <a:gd name="connsiteX9" fmla="*/ 3476286 w 6005529"/>
                      <a:gd name="connsiteY9" fmla="*/ 174917 h 3946817"/>
                      <a:gd name="connsiteX10" fmla="*/ 4324011 w 6005529"/>
                      <a:gd name="connsiteY10" fmla="*/ 213017 h 3946817"/>
                      <a:gd name="connsiteX11" fmla="*/ 2438061 w 6005529"/>
                      <a:gd name="connsiteY11" fmla="*/ 1613192 h 3946817"/>
                      <a:gd name="connsiteX12" fmla="*/ 275886 w 6005529"/>
                      <a:gd name="connsiteY12" fmla="*/ 3127667 h 3946817"/>
                      <a:gd name="connsiteX13" fmla="*/ 266361 w 6005529"/>
                      <a:gd name="connsiteY13" fmla="*/ 3861092 h 3946817"/>
                      <a:gd name="connsiteX14" fmla="*/ 1780836 w 6005529"/>
                      <a:gd name="connsiteY14" fmla="*/ 2727617 h 3946817"/>
                      <a:gd name="connsiteX15" fmla="*/ 5086011 w 6005529"/>
                      <a:gd name="connsiteY15" fmla="*/ 213017 h 3946817"/>
                      <a:gd name="connsiteX16" fmla="*/ 5981361 w 6005529"/>
                      <a:gd name="connsiteY16" fmla="*/ 270167 h 3946817"/>
                      <a:gd name="connsiteX17" fmla="*/ 4381161 w 6005529"/>
                      <a:gd name="connsiteY17" fmla="*/ 1375067 h 3946817"/>
                      <a:gd name="connsiteX18" fmla="*/ 694986 w 6005529"/>
                      <a:gd name="connsiteY18" fmla="*/ 3946817 h 3946817"/>
                      <a:gd name="connsiteX0" fmla="*/ 209211 w 6005529"/>
                      <a:gd name="connsiteY0" fmla="*/ 213017 h 3946817"/>
                      <a:gd name="connsiteX1" fmla="*/ 1047411 w 6005529"/>
                      <a:gd name="connsiteY1" fmla="*/ 241592 h 3946817"/>
                      <a:gd name="connsiteX2" fmla="*/ 209211 w 6005529"/>
                      <a:gd name="connsiteY2" fmla="*/ 822617 h 3946817"/>
                      <a:gd name="connsiteX3" fmla="*/ 237785 w 6005529"/>
                      <a:gd name="connsiteY3" fmla="*/ 1413168 h 3946817"/>
                      <a:gd name="connsiteX4" fmla="*/ 1842748 w 6005529"/>
                      <a:gd name="connsiteY4" fmla="*/ 222542 h 3946817"/>
                      <a:gd name="connsiteX5" fmla="*/ 2695236 w 6005529"/>
                      <a:gd name="connsiteY5" fmla="*/ 184442 h 3946817"/>
                      <a:gd name="connsiteX6" fmla="*/ 237786 w 6005529"/>
                      <a:gd name="connsiteY6" fmla="*/ 1975142 h 3946817"/>
                      <a:gd name="connsiteX7" fmla="*/ 275886 w 6005529"/>
                      <a:gd name="connsiteY7" fmla="*/ 2622842 h 3946817"/>
                      <a:gd name="connsiteX8" fmla="*/ 1828461 w 6005529"/>
                      <a:gd name="connsiteY8" fmla="*/ 1441742 h 3946817"/>
                      <a:gd name="connsiteX9" fmla="*/ 3476286 w 6005529"/>
                      <a:gd name="connsiteY9" fmla="*/ 174917 h 3946817"/>
                      <a:gd name="connsiteX10" fmla="*/ 4324011 w 6005529"/>
                      <a:gd name="connsiteY10" fmla="*/ 213017 h 3946817"/>
                      <a:gd name="connsiteX11" fmla="*/ 2438061 w 6005529"/>
                      <a:gd name="connsiteY11" fmla="*/ 1613192 h 3946817"/>
                      <a:gd name="connsiteX12" fmla="*/ 275886 w 6005529"/>
                      <a:gd name="connsiteY12" fmla="*/ 3127667 h 3946817"/>
                      <a:gd name="connsiteX13" fmla="*/ 266361 w 6005529"/>
                      <a:gd name="connsiteY13" fmla="*/ 3861092 h 3946817"/>
                      <a:gd name="connsiteX14" fmla="*/ 1780836 w 6005529"/>
                      <a:gd name="connsiteY14" fmla="*/ 2727617 h 3946817"/>
                      <a:gd name="connsiteX15" fmla="*/ 5086011 w 6005529"/>
                      <a:gd name="connsiteY15" fmla="*/ 213017 h 3946817"/>
                      <a:gd name="connsiteX16" fmla="*/ 5981361 w 6005529"/>
                      <a:gd name="connsiteY16" fmla="*/ 270167 h 3946817"/>
                      <a:gd name="connsiteX17" fmla="*/ 4381161 w 6005529"/>
                      <a:gd name="connsiteY17" fmla="*/ 1375067 h 3946817"/>
                      <a:gd name="connsiteX18" fmla="*/ 694986 w 6005529"/>
                      <a:gd name="connsiteY18" fmla="*/ 3946817 h 3946817"/>
                      <a:gd name="connsiteX0" fmla="*/ 215578 w 6011896"/>
                      <a:gd name="connsiteY0" fmla="*/ 213017 h 3946817"/>
                      <a:gd name="connsiteX1" fmla="*/ 1053778 w 6011896"/>
                      <a:gd name="connsiteY1" fmla="*/ 241592 h 3946817"/>
                      <a:gd name="connsiteX2" fmla="*/ 215578 w 6011896"/>
                      <a:gd name="connsiteY2" fmla="*/ 822617 h 3946817"/>
                      <a:gd name="connsiteX3" fmla="*/ 244152 w 6011896"/>
                      <a:gd name="connsiteY3" fmla="*/ 1413168 h 3946817"/>
                      <a:gd name="connsiteX4" fmla="*/ 1849115 w 6011896"/>
                      <a:gd name="connsiteY4" fmla="*/ 222542 h 3946817"/>
                      <a:gd name="connsiteX5" fmla="*/ 2701603 w 6011896"/>
                      <a:gd name="connsiteY5" fmla="*/ 184442 h 3946817"/>
                      <a:gd name="connsiteX6" fmla="*/ 234628 w 6011896"/>
                      <a:gd name="connsiteY6" fmla="*/ 2013242 h 3946817"/>
                      <a:gd name="connsiteX7" fmla="*/ 282253 w 6011896"/>
                      <a:gd name="connsiteY7" fmla="*/ 2622842 h 3946817"/>
                      <a:gd name="connsiteX8" fmla="*/ 1834828 w 6011896"/>
                      <a:gd name="connsiteY8" fmla="*/ 1441742 h 3946817"/>
                      <a:gd name="connsiteX9" fmla="*/ 3482653 w 6011896"/>
                      <a:gd name="connsiteY9" fmla="*/ 174917 h 3946817"/>
                      <a:gd name="connsiteX10" fmla="*/ 4330378 w 6011896"/>
                      <a:gd name="connsiteY10" fmla="*/ 213017 h 3946817"/>
                      <a:gd name="connsiteX11" fmla="*/ 2444428 w 6011896"/>
                      <a:gd name="connsiteY11" fmla="*/ 1613192 h 3946817"/>
                      <a:gd name="connsiteX12" fmla="*/ 282253 w 6011896"/>
                      <a:gd name="connsiteY12" fmla="*/ 3127667 h 3946817"/>
                      <a:gd name="connsiteX13" fmla="*/ 272728 w 6011896"/>
                      <a:gd name="connsiteY13" fmla="*/ 3861092 h 3946817"/>
                      <a:gd name="connsiteX14" fmla="*/ 1787203 w 6011896"/>
                      <a:gd name="connsiteY14" fmla="*/ 2727617 h 3946817"/>
                      <a:gd name="connsiteX15" fmla="*/ 5092378 w 6011896"/>
                      <a:gd name="connsiteY15" fmla="*/ 213017 h 3946817"/>
                      <a:gd name="connsiteX16" fmla="*/ 5987728 w 6011896"/>
                      <a:gd name="connsiteY16" fmla="*/ 270167 h 3946817"/>
                      <a:gd name="connsiteX17" fmla="*/ 4387528 w 6011896"/>
                      <a:gd name="connsiteY17" fmla="*/ 1375067 h 3946817"/>
                      <a:gd name="connsiteX18" fmla="*/ 701353 w 6011896"/>
                      <a:gd name="connsiteY18" fmla="*/ 3946817 h 3946817"/>
                      <a:gd name="connsiteX0" fmla="*/ 215578 w 6011896"/>
                      <a:gd name="connsiteY0" fmla="*/ 213017 h 3946817"/>
                      <a:gd name="connsiteX1" fmla="*/ 1053778 w 6011896"/>
                      <a:gd name="connsiteY1" fmla="*/ 241592 h 3946817"/>
                      <a:gd name="connsiteX2" fmla="*/ 215578 w 6011896"/>
                      <a:gd name="connsiteY2" fmla="*/ 822617 h 3946817"/>
                      <a:gd name="connsiteX3" fmla="*/ 244152 w 6011896"/>
                      <a:gd name="connsiteY3" fmla="*/ 1413168 h 3946817"/>
                      <a:gd name="connsiteX4" fmla="*/ 1849115 w 6011896"/>
                      <a:gd name="connsiteY4" fmla="*/ 222542 h 3946817"/>
                      <a:gd name="connsiteX5" fmla="*/ 2701603 w 6011896"/>
                      <a:gd name="connsiteY5" fmla="*/ 184442 h 3946817"/>
                      <a:gd name="connsiteX6" fmla="*/ 234628 w 6011896"/>
                      <a:gd name="connsiteY6" fmla="*/ 2013242 h 3946817"/>
                      <a:gd name="connsiteX7" fmla="*/ 282253 w 6011896"/>
                      <a:gd name="connsiteY7" fmla="*/ 2622842 h 3946817"/>
                      <a:gd name="connsiteX8" fmla="*/ 1834828 w 6011896"/>
                      <a:gd name="connsiteY8" fmla="*/ 1441742 h 3946817"/>
                      <a:gd name="connsiteX9" fmla="*/ 3482653 w 6011896"/>
                      <a:gd name="connsiteY9" fmla="*/ 174917 h 3946817"/>
                      <a:gd name="connsiteX10" fmla="*/ 4330378 w 6011896"/>
                      <a:gd name="connsiteY10" fmla="*/ 213017 h 3946817"/>
                      <a:gd name="connsiteX11" fmla="*/ 2444428 w 6011896"/>
                      <a:gd name="connsiteY11" fmla="*/ 1613192 h 3946817"/>
                      <a:gd name="connsiteX12" fmla="*/ 282253 w 6011896"/>
                      <a:gd name="connsiteY12" fmla="*/ 3127667 h 3946817"/>
                      <a:gd name="connsiteX13" fmla="*/ 272728 w 6011896"/>
                      <a:gd name="connsiteY13" fmla="*/ 3861092 h 3946817"/>
                      <a:gd name="connsiteX14" fmla="*/ 1787203 w 6011896"/>
                      <a:gd name="connsiteY14" fmla="*/ 2727617 h 3946817"/>
                      <a:gd name="connsiteX15" fmla="*/ 5092378 w 6011896"/>
                      <a:gd name="connsiteY15" fmla="*/ 213017 h 3946817"/>
                      <a:gd name="connsiteX16" fmla="*/ 5987728 w 6011896"/>
                      <a:gd name="connsiteY16" fmla="*/ 270167 h 3946817"/>
                      <a:gd name="connsiteX17" fmla="*/ 4387528 w 6011896"/>
                      <a:gd name="connsiteY17" fmla="*/ 1375067 h 3946817"/>
                      <a:gd name="connsiteX18" fmla="*/ 701353 w 6011896"/>
                      <a:gd name="connsiteY18" fmla="*/ 3946817 h 3946817"/>
                      <a:gd name="connsiteX0" fmla="*/ 215578 w 6011896"/>
                      <a:gd name="connsiteY0" fmla="*/ 213017 h 3946817"/>
                      <a:gd name="connsiteX1" fmla="*/ 1053778 w 6011896"/>
                      <a:gd name="connsiteY1" fmla="*/ 241592 h 3946817"/>
                      <a:gd name="connsiteX2" fmla="*/ 215578 w 6011896"/>
                      <a:gd name="connsiteY2" fmla="*/ 822617 h 3946817"/>
                      <a:gd name="connsiteX3" fmla="*/ 244152 w 6011896"/>
                      <a:gd name="connsiteY3" fmla="*/ 1413168 h 3946817"/>
                      <a:gd name="connsiteX4" fmla="*/ 1849115 w 6011896"/>
                      <a:gd name="connsiteY4" fmla="*/ 222542 h 3946817"/>
                      <a:gd name="connsiteX5" fmla="*/ 2701603 w 6011896"/>
                      <a:gd name="connsiteY5" fmla="*/ 184442 h 3946817"/>
                      <a:gd name="connsiteX6" fmla="*/ 234628 w 6011896"/>
                      <a:gd name="connsiteY6" fmla="*/ 2013242 h 3946817"/>
                      <a:gd name="connsiteX7" fmla="*/ 282253 w 6011896"/>
                      <a:gd name="connsiteY7" fmla="*/ 2622842 h 3946817"/>
                      <a:gd name="connsiteX8" fmla="*/ 1834828 w 6011896"/>
                      <a:gd name="connsiteY8" fmla="*/ 1441742 h 3946817"/>
                      <a:gd name="connsiteX9" fmla="*/ 3482653 w 6011896"/>
                      <a:gd name="connsiteY9" fmla="*/ 174917 h 3946817"/>
                      <a:gd name="connsiteX10" fmla="*/ 4330378 w 6011896"/>
                      <a:gd name="connsiteY10" fmla="*/ 213017 h 3946817"/>
                      <a:gd name="connsiteX11" fmla="*/ 2444428 w 6011896"/>
                      <a:gd name="connsiteY11" fmla="*/ 1613192 h 3946817"/>
                      <a:gd name="connsiteX12" fmla="*/ 282253 w 6011896"/>
                      <a:gd name="connsiteY12" fmla="*/ 3127667 h 3946817"/>
                      <a:gd name="connsiteX13" fmla="*/ 272728 w 6011896"/>
                      <a:gd name="connsiteY13" fmla="*/ 3861092 h 3946817"/>
                      <a:gd name="connsiteX14" fmla="*/ 1787203 w 6011896"/>
                      <a:gd name="connsiteY14" fmla="*/ 2727617 h 3946817"/>
                      <a:gd name="connsiteX15" fmla="*/ 5092378 w 6011896"/>
                      <a:gd name="connsiteY15" fmla="*/ 213017 h 3946817"/>
                      <a:gd name="connsiteX16" fmla="*/ 5987728 w 6011896"/>
                      <a:gd name="connsiteY16" fmla="*/ 270167 h 3946817"/>
                      <a:gd name="connsiteX17" fmla="*/ 4387528 w 6011896"/>
                      <a:gd name="connsiteY17" fmla="*/ 1375067 h 3946817"/>
                      <a:gd name="connsiteX18" fmla="*/ 701353 w 6011896"/>
                      <a:gd name="connsiteY18" fmla="*/ 3946817 h 3946817"/>
                      <a:gd name="connsiteX0" fmla="*/ 215578 w 6011896"/>
                      <a:gd name="connsiteY0" fmla="*/ 213017 h 3946817"/>
                      <a:gd name="connsiteX1" fmla="*/ 1053778 w 6011896"/>
                      <a:gd name="connsiteY1" fmla="*/ 241592 h 3946817"/>
                      <a:gd name="connsiteX2" fmla="*/ 215578 w 6011896"/>
                      <a:gd name="connsiteY2" fmla="*/ 822617 h 3946817"/>
                      <a:gd name="connsiteX3" fmla="*/ 244152 w 6011896"/>
                      <a:gd name="connsiteY3" fmla="*/ 1413168 h 3946817"/>
                      <a:gd name="connsiteX4" fmla="*/ 1849115 w 6011896"/>
                      <a:gd name="connsiteY4" fmla="*/ 222542 h 3946817"/>
                      <a:gd name="connsiteX5" fmla="*/ 2701603 w 6011896"/>
                      <a:gd name="connsiteY5" fmla="*/ 184442 h 3946817"/>
                      <a:gd name="connsiteX6" fmla="*/ 234628 w 6011896"/>
                      <a:gd name="connsiteY6" fmla="*/ 2013242 h 3946817"/>
                      <a:gd name="connsiteX7" fmla="*/ 282253 w 6011896"/>
                      <a:gd name="connsiteY7" fmla="*/ 2622842 h 3946817"/>
                      <a:gd name="connsiteX8" fmla="*/ 1834828 w 6011896"/>
                      <a:gd name="connsiteY8" fmla="*/ 1441742 h 3946817"/>
                      <a:gd name="connsiteX9" fmla="*/ 3482653 w 6011896"/>
                      <a:gd name="connsiteY9" fmla="*/ 174917 h 3946817"/>
                      <a:gd name="connsiteX10" fmla="*/ 4330378 w 6011896"/>
                      <a:gd name="connsiteY10" fmla="*/ 213017 h 3946817"/>
                      <a:gd name="connsiteX11" fmla="*/ 2444428 w 6011896"/>
                      <a:gd name="connsiteY11" fmla="*/ 1613192 h 3946817"/>
                      <a:gd name="connsiteX12" fmla="*/ 282253 w 6011896"/>
                      <a:gd name="connsiteY12" fmla="*/ 3127667 h 3946817"/>
                      <a:gd name="connsiteX13" fmla="*/ 272728 w 6011896"/>
                      <a:gd name="connsiteY13" fmla="*/ 3861092 h 3946817"/>
                      <a:gd name="connsiteX14" fmla="*/ 1787203 w 6011896"/>
                      <a:gd name="connsiteY14" fmla="*/ 2727617 h 3946817"/>
                      <a:gd name="connsiteX15" fmla="*/ 5092378 w 6011896"/>
                      <a:gd name="connsiteY15" fmla="*/ 213017 h 3946817"/>
                      <a:gd name="connsiteX16" fmla="*/ 5987728 w 6011896"/>
                      <a:gd name="connsiteY16" fmla="*/ 270167 h 3946817"/>
                      <a:gd name="connsiteX17" fmla="*/ 4387528 w 6011896"/>
                      <a:gd name="connsiteY17" fmla="*/ 1375067 h 3946817"/>
                      <a:gd name="connsiteX18" fmla="*/ 701353 w 6011896"/>
                      <a:gd name="connsiteY18" fmla="*/ 3946817 h 3946817"/>
                      <a:gd name="connsiteX0" fmla="*/ 169159 w 5965477"/>
                      <a:gd name="connsiteY0" fmla="*/ 213017 h 3946817"/>
                      <a:gd name="connsiteX1" fmla="*/ 1007359 w 5965477"/>
                      <a:gd name="connsiteY1" fmla="*/ 241592 h 3946817"/>
                      <a:gd name="connsiteX2" fmla="*/ 169159 w 5965477"/>
                      <a:gd name="connsiteY2" fmla="*/ 822617 h 3946817"/>
                      <a:gd name="connsiteX3" fmla="*/ 197733 w 5965477"/>
                      <a:gd name="connsiteY3" fmla="*/ 1413168 h 3946817"/>
                      <a:gd name="connsiteX4" fmla="*/ 1802696 w 5965477"/>
                      <a:gd name="connsiteY4" fmla="*/ 222542 h 3946817"/>
                      <a:gd name="connsiteX5" fmla="*/ 2655184 w 5965477"/>
                      <a:gd name="connsiteY5" fmla="*/ 184442 h 3946817"/>
                      <a:gd name="connsiteX6" fmla="*/ 188209 w 5965477"/>
                      <a:gd name="connsiteY6" fmla="*/ 2013242 h 3946817"/>
                      <a:gd name="connsiteX7" fmla="*/ 235834 w 5965477"/>
                      <a:gd name="connsiteY7" fmla="*/ 2622842 h 3946817"/>
                      <a:gd name="connsiteX8" fmla="*/ 1788409 w 5965477"/>
                      <a:gd name="connsiteY8" fmla="*/ 1441742 h 3946817"/>
                      <a:gd name="connsiteX9" fmla="*/ 3436234 w 5965477"/>
                      <a:gd name="connsiteY9" fmla="*/ 174917 h 3946817"/>
                      <a:gd name="connsiteX10" fmla="*/ 4283959 w 5965477"/>
                      <a:gd name="connsiteY10" fmla="*/ 213017 h 3946817"/>
                      <a:gd name="connsiteX11" fmla="*/ 2398009 w 5965477"/>
                      <a:gd name="connsiteY11" fmla="*/ 1613192 h 3946817"/>
                      <a:gd name="connsiteX12" fmla="*/ 235834 w 5965477"/>
                      <a:gd name="connsiteY12" fmla="*/ 3127667 h 3946817"/>
                      <a:gd name="connsiteX13" fmla="*/ 226309 w 5965477"/>
                      <a:gd name="connsiteY13" fmla="*/ 3861092 h 3946817"/>
                      <a:gd name="connsiteX14" fmla="*/ 1740784 w 5965477"/>
                      <a:gd name="connsiteY14" fmla="*/ 2727617 h 3946817"/>
                      <a:gd name="connsiteX15" fmla="*/ 5045959 w 5965477"/>
                      <a:gd name="connsiteY15" fmla="*/ 213017 h 3946817"/>
                      <a:gd name="connsiteX16" fmla="*/ 5941309 w 5965477"/>
                      <a:gd name="connsiteY16" fmla="*/ 270167 h 3946817"/>
                      <a:gd name="connsiteX17" fmla="*/ 4341109 w 5965477"/>
                      <a:gd name="connsiteY17" fmla="*/ 1375067 h 3946817"/>
                      <a:gd name="connsiteX18" fmla="*/ 654934 w 5965477"/>
                      <a:gd name="connsiteY18" fmla="*/ 3946817 h 3946817"/>
                      <a:gd name="connsiteX0" fmla="*/ 212884 w 6009202"/>
                      <a:gd name="connsiteY0" fmla="*/ 213017 h 3946817"/>
                      <a:gd name="connsiteX1" fmla="*/ 1051084 w 6009202"/>
                      <a:gd name="connsiteY1" fmla="*/ 241592 h 3946817"/>
                      <a:gd name="connsiteX2" fmla="*/ 212884 w 6009202"/>
                      <a:gd name="connsiteY2" fmla="*/ 822617 h 3946817"/>
                      <a:gd name="connsiteX3" fmla="*/ 241458 w 6009202"/>
                      <a:gd name="connsiteY3" fmla="*/ 1413168 h 3946817"/>
                      <a:gd name="connsiteX4" fmla="*/ 1846421 w 6009202"/>
                      <a:gd name="connsiteY4" fmla="*/ 222542 h 3946817"/>
                      <a:gd name="connsiteX5" fmla="*/ 2660809 w 6009202"/>
                      <a:gd name="connsiteY5" fmla="*/ 189205 h 3946817"/>
                      <a:gd name="connsiteX6" fmla="*/ 231934 w 6009202"/>
                      <a:gd name="connsiteY6" fmla="*/ 2013242 h 3946817"/>
                      <a:gd name="connsiteX7" fmla="*/ 279559 w 6009202"/>
                      <a:gd name="connsiteY7" fmla="*/ 2622842 h 3946817"/>
                      <a:gd name="connsiteX8" fmla="*/ 1832134 w 6009202"/>
                      <a:gd name="connsiteY8" fmla="*/ 1441742 h 3946817"/>
                      <a:gd name="connsiteX9" fmla="*/ 3479959 w 6009202"/>
                      <a:gd name="connsiteY9" fmla="*/ 174917 h 3946817"/>
                      <a:gd name="connsiteX10" fmla="*/ 4327684 w 6009202"/>
                      <a:gd name="connsiteY10" fmla="*/ 213017 h 3946817"/>
                      <a:gd name="connsiteX11" fmla="*/ 2441734 w 6009202"/>
                      <a:gd name="connsiteY11" fmla="*/ 1613192 h 3946817"/>
                      <a:gd name="connsiteX12" fmla="*/ 279559 w 6009202"/>
                      <a:gd name="connsiteY12" fmla="*/ 3127667 h 3946817"/>
                      <a:gd name="connsiteX13" fmla="*/ 270034 w 6009202"/>
                      <a:gd name="connsiteY13" fmla="*/ 3861092 h 3946817"/>
                      <a:gd name="connsiteX14" fmla="*/ 1784509 w 6009202"/>
                      <a:gd name="connsiteY14" fmla="*/ 2727617 h 3946817"/>
                      <a:gd name="connsiteX15" fmla="*/ 5089684 w 6009202"/>
                      <a:gd name="connsiteY15" fmla="*/ 213017 h 3946817"/>
                      <a:gd name="connsiteX16" fmla="*/ 5985034 w 6009202"/>
                      <a:gd name="connsiteY16" fmla="*/ 270167 h 3946817"/>
                      <a:gd name="connsiteX17" fmla="*/ 4384834 w 6009202"/>
                      <a:gd name="connsiteY17" fmla="*/ 1375067 h 3946817"/>
                      <a:gd name="connsiteX18" fmla="*/ 698659 w 6009202"/>
                      <a:gd name="connsiteY18" fmla="*/ 3946817 h 3946817"/>
                      <a:gd name="connsiteX0" fmla="*/ 212884 w 6009202"/>
                      <a:gd name="connsiteY0" fmla="*/ 213017 h 3946817"/>
                      <a:gd name="connsiteX1" fmla="*/ 1051084 w 6009202"/>
                      <a:gd name="connsiteY1" fmla="*/ 241592 h 3946817"/>
                      <a:gd name="connsiteX2" fmla="*/ 212884 w 6009202"/>
                      <a:gd name="connsiteY2" fmla="*/ 822617 h 3946817"/>
                      <a:gd name="connsiteX3" fmla="*/ 241458 w 6009202"/>
                      <a:gd name="connsiteY3" fmla="*/ 1413168 h 3946817"/>
                      <a:gd name="connsiteX4" fmla="*/ 1846421 w 6009202"/>
                      <a:gd name="connsiteY4" fmla="*/ 222542 h 3946817"/>
                      <a:gd name="connsiteX5" fmla="*/ 2660809 w 6009202"/>
                      <a:gd name="connsiteY5" fmla="*/ 189205 h 3946817"/>
                      <a:gd name="connsiteX6" fmla="*/ 231934 w 6009202"/>
                      <a:gd name="connsiteY6" fmla="*/ 2013242 h 3946817"/>
                      <a:gd name="connsiteX7" fmla="*/ 279559 w 6009202"/>
                      <a:gd name="connsiteY7" fmla="*/ 2622842 h 3946817"/>
                      <a:gd name="connsiteX8" fmla="*/ 1832134 w 6009202"/>
                      <a:gd name="connsiteY8" fmla="*/ 1441742 h 3946817"/>
                      <a:gd name="connsiteX9" fmla="*/ 3479959 w 6009202"/>
                      <a:gd name="connsiteY9" fmla="*/ 174917 h 3946817"/>
                      <a:gd name="connsiteX10" fmla="*/ 4327684 w 6009202"/>
                      <a:gd name="connsiteY10" fmla="*/ 213017 h 3946817"/>
                      <a:gd name="connsiteX11" fmla="*/ 2441734 w 6009202"/>
                      <a:gd name="connsiteY11" fmla="*/ 1613192 h 3946817"/>
                      <a:gd name="connsiteX12" fmla="*/ 279559 w 6009202"/>
                      <a:gd name="connsiteY12" fmla="*/ 3127667 h 3946817"/>
                      <a:gd name="connsiteX13" fmla="*/ 270034 w 6009202"/>
                      <a:gd name="connsiteY13" fmla="*/ 3861092 h 3946817"/>
                      <a:gd name="connsiteX14" fmla="*/ 1784509 w 6009202"/>
                      <a:gd name="connsiteY14" fmla="*/ 2727617 h 3946817"/>
                      <a:gd name="connsiteX15" fmla="*/ 5089684 w 6009202"/>
                      <a:gd name="connsiteY15" fmla="*/ 213017 h 3946817"/>
                      <a:gd name="connsiteX16" fmla="*/ 5985034 w 6009202"/>
                      <a:gd name="connsiteY16" fmla="*/ 270167 h 3946817"/>
                      <a:gd name="connsiteX17" fmla="*/ 4384834 w 6009202"/>
                      <a:gd name="connsiteY17" fmla="*/ 1375067 h 3946817"/>
                      <a:gd name="connsiteX18" fmla="*/ 698659 w 6009202"/>
                      <a:gd name="connsiteY18" fmla="*/ 3946817 h 3946817"/>
                      <a:gd name="connsiteX0" fmla="*/ 212884 w 6009202"/>
                      <a:gd name="connsiteY0" fmla="*/ 213017 h 3946817"/>
                      <a:gd name="connsiteX1" fmla="*/ 1051084 w 6009202"/>
                      <a:gd name="connsiteY1" fmla="*/ 241592 h 3946817"/>
                      <a:gd name="connsiteX2" fmla="*/ 212884 w 6009202"/>
                      <a:gd name="connsiteY2" fmla="*/ 822617 h 3946817"/>
                      <a:gd name="connsiteX3" fmla="*/ 241458 w 6009202"/>
                      <a:gd name="connsiteY3" fmla="*/ 1413168 h 3946817"/>
                      <a:gd name="connsiteX4" fmla="*/ 1846421 w 6009202"/>
                      <a:gd name="connsiteY4" fmla="*/ 222542 h 3946817"/>
                      <a:gd name="connsiteX5" fmla="*/ 2660809 w 6009202"/>
                      <a:gd name="connsiteY5" fmla="*/ 189205 h 3946817"/>
                      <a:gd name="connsiteX6" fmla="*/ 231934 w 6009202"/>
                      <a:gd name="connsiteY6" fmla="*/ 2013242 h 3946817"/>
                      <a:gd name="connsiteX7" fmla="*/ 279559 w 6009202"/>
                      <a:gd name="connsiteY7" fmla="*/ 2622842 h 3946817"/>
                      <a:gd name="connsiteX8" fmla="*/ 1832134 w 6009202"/>
                      <a:gd name="connsiteY8" fmla="*/ 1441742 h 3946817"/>
                      <a:gd name="connsiteX9" fmla="*/ 3479959 w 6009202"/>
                      <a:gd name="connsiteY9" fmla="*/ 174917 h 3946817"/>
                      <a:gd name="connsiteX10" fmla="*/ 4327684 w 6009202"/>
                      <a:gd name="connsiteY10" fmla="*/ 213017 h 3946817"/>
                      <a:gd name="connsiteX11" fmla="*/ 2441734 w 6009202"/>
                      <a:gd name="connsiteY11" fmla="*/ 1613192 h 3946817"/>
                      <a:gd name="connsiteX12" fmla="*/ 279559 w 6009202"/>
                      <a:gd name="connsiteY12" fmla="*/ 3127667 h 3946817"/>
                      <a:gd name="connsiteX13" fmla="*/ 270034 w 6009202"/>
                      <a:gd name="connsiteY13" fmla="*/ 3861092 h 3946817"/>
                      <a:gd name="connsiteX14" fmla="*/ 1784509 w 6009202"/>
                      <a:gd name="connsiteY14" fmla="*/ 2727617 h 3946817"/>
                      <a:gd name="connsiteX15" fmla="*/ 5089684 w 6009202"/>
                      <a:gd name="connsiteY15" fmla="*/ 213017 h 3946817"/>
                      <a:gd name="connsiteX16" fmla="*/ 5985034 w 6009202"/>
                      <a:gd name="connsiteY16" fmla="*/ 270167 h 3946817"/>
                      <a:gd name="connsiteX17" fmla="*/ 4384834 w 6009202"/>
                      <a:gd name="connsiteY17" fmla="*/ 1375067 h 3946817"/>
                      <a:gd name="connsiteX18" fmla="*/ 698659 w 6009202"/>
                      <a:gd name="connsiteY18" fmla="*/ 3946817 h 3946817"/>
                      <a:gd name="connsiteX0" fmla="*/ 169159 w 5965477"/>
                      <a:gd name="connsiteY0" fmla="*/ 213017 h 3946817"/>
                      <a:gd name="connsiteX1" fmla="*/ 1007359 w 5965477"/>
                      <a:gd name="connsiteY1" fmla="*/ 241592 h 3946817"/>
                      <a:gd name="connsiteX2" fmla="*/ 169159 w 5965477"/>
                      <a:gd name="connsiteY2" fmla="*/ 822617 h 3946817"/>
                      <a:gd name="connsiteX3" fmla="*/ 197733 w 5965477"/>
                      <a:gd name="connsiteY3" fmla="*/ 1413168 h 3946817"/>
                      <a:gd name="connsiteX4" fmla="*/ 1802696 w 5965477"/>
                      <a:gd name="connsiteY4" fmla="*/ 222542 h 3946817"/>
                      <a:gd name="connsiteX5" fmla="*/ 2617084 w 5965477"/>
                      <a:gd name="connsiteY5" fmla="*/ 189205 h 3946817"/>
                      <a:gd name="connsiteX6" fmla="*/ 188209 w 5965477"/>
                      <a:gd name="connsiteY6" fmla="*/ 2013242 h 3946817"/>
                      <a:gd name="connsiteX7" fmla="*/ 235834 w 5965477"/>
                      <a:gd name="connsiteY7" fmla="*/ 2622842 h 3946817"/>
                      <a:gd name="connsiteX8" fmla="*/ 1788409 w 5965477"/>
                      <a:gd name="connsiteY8" fmla="*/ 1441742 h 3946817"/>
                      <a:gd name="connsiteX9" fmla="*/ 3436234 w 5965477"/>
                      <a:gd name="connsiteY9" fmla="*/ 174917 h 3946817"/>
                      <a:gd name="connsiteX10" fmla="*/ 4283959 w 5965477"/>
                      <a:gd name="connsiteY10" fmla="*/ 213017 h 3946817"/>
                      <a:gd name="connsiteX11" fmla="*/ 2398009 w 5965477"/>
                      <a:gd name="connsiteY11" fmla="*/ 1613192 h 3946817"/>
                      <a:gd name="connsiteX12" fmla="*/ 235834 w 5965477"/>
                      <a:gd name="connsiteY12" fmla="*/ 3127667 h 3946817"/>
                      <a:gd name="connsiteX13" fmla="*/ 226309 w 5965477"/>
                      <a:gd name="connsiteY13" fmla="*/ 3861092 h 3946817"/>
                      <a:gd name="connsiteX14" fmla="*/ 1740784 w 5965477"/>
                      <a:gd name="connsiteY14" fmla="*/ 2727617 h 3946817"/>
                      <a:gd name="connsiteX15" fmla="*/ 5045959 w 5965477"/>
                      <a:gd name="connsiteY15" fmla="*/ 213017 h 3946817"/>
                      <a:gd name="connsiteX16" fmla="*/ 5941309 w 5965477"/>
                      <a:gd name="connsiteY16" fmla="*/ 270167 h 3946817"/>
                      <a:gd name="connsiteX17" fmla="*/ 4341109 w 5965477"/>
                      <a:gd name="connsiteY17" fmla="*/ 1375067 h 3946817"/>
                      <a:gd name="connsiteX18" fmla="*/ 654934 w 5965477"/>
                      <a:gd name="connsiteY18" fmla="*/ 3946817 h 3946817"/>
                      <a:gd name="connsiteX0" fmla="*/ 169159 w 5965477"/>
                      <a:gd name="connsiteY0" fmla="*/ 213017 h 3946817"/>
                      <a:gd name="connsiteX1" fmla="*/ 1007359 w 5965477"/>
                      <a:gd name="connsiteY1" fmla="*/ 241592 h 3946817"/>
                      <a:gd name="connsiteX2" fmla="*/ 169159 w 5965477"/>
                      <a:gd name="connsiteY2" fmla="*/ 822617 h 3946817"/>
                      <a:gd name="connsiteX3" fmla="*/ 197733 w 5965477"/>
                      <a:gd name="connsiteY3" fmla="*/ 1413168 h 3946817"/>
                      <a:gd name="connsiteX4" fmla="*/ 1802696 w 5965477"/>
                      <a:gd name="connsiteY4" fmla="*/ 222542 h 3946817"/>
                      <a:gd name="connsiteX5" fmla="*/ 2617084 w 5965477"/>
                      <a:gd name="connsiteY5" fmla="*/ 189205 h 3946817"/>
                      <a:gd name="connsiteX6" fmla="*/ 188209 w 5965477"/>
                      <a:gd name="connsiteY6" fmla="*/ 2013242 h 3946817"/>
                      <a:gd name="connsiteX7" fmla="*/ 235834 w 5965477"/>
                      <a:gd name="connsiteY7" fmla="*/ 2622842 h 3946817"/>
                      <a:gd name="connsiteX8" fmla="*/ 1788409 w 5965477"/>
                      <a:gd name="connsiteY8" fmla="*/ 1441742 h 3946817"/>
                      <a:gd name="connsiteX9" fmla="*/ 3436234 w 5965477"/>
                      <a:gd name="connsiteY9" fmla="*/ 174917 h 3946817"/>
                      <a:gd name="connsiteX10" fmla="*/ 4283959 w 5965477"/>
                      <a:gd name="connsiteY10" fmla="*/ 213017 h 3946817"/>
                      <a:gd name="connsiteX11" fmla="*/ 2398009 w 5965477"/>
                      <a:gd name="connsiteY11" fmla="*/ 1613192 h 3946817"/>
                      <a:gd name="connsiteX12" fmla="*/ 235834 w 5965477"/>
                      <a:gd name="connsiteY12" fmla="*/ 3127667 h 3946817"/>
                      <a:gd name="connsiteX13" fmla="*/ 226309 w 5965477"/>
                      <a:gd name="connsiteY13" fmla="*/ 3861092 h 3946817"/>
                      <a:gd name="connsiteX14" fmla="*/ 1740784 w 5965477"/>
                      <a:gd name="connsiteY14" fmla="*/ 2727617 h 3946817"/>
                      <a:gd name="connsiteX15" fmla="*/ 5045959 w 5965477"/>
                      <a:gd name="connsiteY15" fmla="*/ 213017 h 3946817"/>
                      <a:gd name="connsiteX16" fmla="*/ 5941309 w 5965477"/>
                      <a:gd name="connsiteY16" fmla="*/ 270167 h 3946817"/>
                      <a:gd name="connsiteX17" fmla="*/ 4341109 w 5965477"/>
                      <a:gd name="connsiteY17" fmla="*/ 1375067 h 3946817"/>
                      <a:gd name="connsiteX18" fmla="*/ 654934 w 5965477"/>
                      <a:gd name="connsiteY18" fmla="*/ 3946817 h 3946817"/>
                      <a:gd name="connsiteX0" fmla="*/ 169159 w 5965477"/>
                      <a:gd name="connsiteY0" fmla="*/ 213017 h 3946817"/>
                      <a:gd name="connsiteX1" fmla="*/ 1007359 w 5965477"/>
                      <a:gd name="connsiteY1" fmla="*/ 241592 h 3946817"/>
                      <a:gd name="connsiteX2" fmla="*/ 169159 w 5965477"/>
                      <a:gd name="connsiteY2" fmla="*/ 822617 h 3946817"/>
                      <a:gd name="connsiteX3" fmla="*/ 197733 w 5965477"/>
                      <a:gd name="connsiteY3" fmla="*/ 1413168 h 3946817"/>
                      <a:gd name="connsiteX4" fmla="*/ 1802696 w 5965477"/>
                      <a:gd name="connsiteY4" fmla="*/ 222542 h 3946817"/>
                      <a:gd name="connsiteX5" fmla="*/ 2617084 w 5965477"/>
                      <a:gd name="connsiteY5" fmla="*/ 189205 h 3946817"/>
                      <a:gd name="connsiteX6" fmla="*/ 188209 w 5965477"/>
                      <a:gd name="connsiteY6" fmla="*/ 2013242 h 3946817"/>
                      <a:gd name="connsiteX7" fmla="*/ 235834 w 5965477"/>
                      <a:gd name="connsiteY7" fmla="*/ 2622842 h 3946817"/>
                      <a:gd name="connsiteX8" fmla="*/ 1788409 w 5965477"/>
                      <a:gd name="connsiteY8" fmla="*/ 1441742 h 3946817"/>
                      <a:gd name="connsiteX9" fmla="*/ 3436234 w 5965477"/>
                      <a:gd name="connsiteY9" fmla="*/ 174917 h 3946817"/>
                      <a:gd name="connsiteX10" fmla="*/ 4283959 w 5965477"/>
                      <a:gd name="connsiteY10" fmla="*/ 213017 h 3946817"/>
                      <a:gd name="connsiteX11" fmla="*/ 2398009 w 5965477"/>
                      <a:gd name="connsiteY11" fmla="*/ 1613192 h 3946817"/>
                      <a:gd name="connsiteX12" fmla="*/ 235834 w 5965477"/>
                      <a:gd name="connsiteY12" fmla="*/ 3127667 h 3946817"/>
                      <a:gd name="connsiteX13" fmla="*/ 226309 w 5965477"/>
                      <a:gd name="connsiteY13" fmla="*/ 3861092 h 3946817"/>
                      <a:gd name="connsiteX14" fmla="*/ 1740784 w 5965477"/>
                      <a:gd name="connsiteY14" fmla="*/ 2727617 h 3946817"/>
                      <a:gd name="connsiteX15" fmla="*/ 5045959 w 5965477"/>
                      <a:gd name="connsiteY15" fmla="*/ 213017 h 3946817"/>
                      <a:gd name="connsiteX16" fmla="*/ 5941309 w 5965477"/>
                      <a:gd name="connsiteY16" fmla="*/ 270167 h 3946817"/>
                      <a:gd name="connsiteX17" fmla="*/ 4341109 w 5965477"/>
                      <a:gd name="connsiteY17" fmla="*/ 1375067 h 3946817"/>
                      <a:gd name="connsiteX18" fmla="*/ 654934 w 5965477"/>
                      <a:gd name="connsiteY18" fmla="*/ 3946817 h 3946817"/>
                      <a:gd name="connsiteX0" fmla="*/ 169159 w 5965477"/>
                      <a:gd name="connsiteY0" fmla="*/ 213017 h 3946817"/>
                      <a:gd name="connsiteX1" fmla="*/ 1007359 w 5965477"/>
                      <a:gd name="connsiteY1" fmla="*/ 241592 h 3946817"/>
                      <a:gd name="connsiteX2" fmla="*/ 169159 w 5965477"/>
                      <a:gd name="connsiteY2" fmla="*/ 822617 h 3946817"/>
                      <a:gd name="connsiteX3" fmla="*/ 197733 w 5965477"/>
                      <a:gd name="connsiteY3" fmla="*/ 1413168 h 3946817"/>
                      <a:gd name="connsiteX4" fmla="*/ 1802696 w 5965477"/>
                      <a:gd name="connsiteY4" fmla="*/ 222542 h 3946817"/>
                      <a:gd name="connsiteX5" fmla="*/ 2617084 w 5965477"/>
                      <a:gd name="connsiteY5" fmla="*/ 189205 h 3946817"/>
                      <a:gd name="connsiteX6" fmla="*/ 188209 w 5965477"/>
                      <a:gd name="connsiteY6" fmla="*/ 2013242 h 3946817"/>
                      <a:gd name="connsiteX7" fmla="*/ 235834 w 5965477"/>
                      <a:gd name="connsiteY7" fmla="*/ 2622842 h 3946817"/>
                      <a:gd name="connsiteX8" fmla="*/ 1788409 w 5965477"/>
                      <a:gd name="connsiteY8" fmla="*/ 1441742 h 3946817"/>
                      <a:gd name="connsiteX9" fmla="*/ 3436234 w 5965477"/>
                      <a:gd name="connsiteY9" fmla="*/ 174917 h 3946817"/>
                      <a:gd name="connsiteX10" fmla="*/ 4283959 w 5965477"/>
                      <a:gd name="connsiteY10" fmla="*/ 213017 h 3946817"/>
                      <a:gd name="connsiteX11" fmla="*/ 2398009 w 5965477"/>
                      <a:gd name="connsiteY11" fmla="*/ 1613192 h 3946817"/>
                      <a:gd name="connsiteX12" fmla="*/ 235834 w 5965477"/>
                      <a:gd name="connsiteY12" fmla="*/ 3127667 h 3946817"/>
                      <a:gd name="connsiteX13" fmla="*/ 226309 w 5965477"/>
                      <a:gd name="connsiteY13" fmla="*/ 3861092 h 3946817"/>
                      <a:gd name="connsiteX14" fmla="*/ 1740784 w 5965477"/>
                      <a:gd name="connsiteY14" fmla="*/ 2727617 h 3946817"/>
                      <a:gd name="connsiteX15" fmla="*/ 5045959 w 5965477"/>
                      <a:gd name="connsiteY15" fmla="*/ 213017 h 3946817"/>
                      <a:gd name="connsiteX16" fmla="*/ 5941309 w 5965477"/>
                      <a:gd name="connsiteY16" fmla="*/ 270167 h 3946817"/>
                      <a:gd name="connsiteX17" fmla="*/ 4341109 w 5965477"/>
                      <a:gd name="connsiteY17" fmla="*/ 1375067 h 3946817"/>
                      <a:gd name="connsiteX18" fmla="*/ 654934 w 5965477"/>
                      <a:gd name="connsiteY18" fmla="*/ 3946817 h 3946817"/>
                      <a:gd name="connsiteX0" fmla="*/ 169159 w 5965477"/>
                      <a:gd name="connsiteY0" fmla="*/ 213017 h 3946817"/>
                      <a:gd name="connsiteX1" fmla="*/ 1007359 w 5965477"/>
                      <a:gd name="connsiteY1" fmla="*/ 241592 h 3946817"/>
                      <a:gd name="connsiteX2" fmla="*/ 169159 w 5965477"/>
                      <a:gd name="connsiteY2" fmla="*/ 822617 h 3946817"/>
                      <a:gd name="connsiteX3" fmla="*/ 197733 w 5965477"/>
                      <a:gd name="connsiteY3" fmla="*/ 1413168 h 3946817"/>
                      <a:gd name="connsiteX4" fmla="*/ 1802696 w 5965477"/>
                      <a:gd name="connsiteY4" fmla="*/ 222542 h 3946817"/>
                      <a:gd name="connsiteX5" fmla="*/ 2617084 w 5965477"/>
                      <a:gd name="connsiteY5" fmla="*/ 189205 h 3946817"/>
                      <a:gd name="connsiteX6" fmla="*/ 188209 w 5965477"/>
                      <a:gd name="connsiteY6" fmla="*/ 2013242 h 3946817"/>
                      <a:gd name="connsiteX7" fmla="*/ 235834 w 5965477"/>
                      <a:gd name="connsiteY7" fmla="*/ 2622842 h 3946817"/>
                      <a:gd name="connsiteX8" fmla="*/ 1788409 w 5965477"/>
                      <a:gd name="connsiteY8" fmla="*/ 1441742 h 3946817"/>
                      <a:gd name="connsiteX9" fmla="*/ 3436234 w 5965477"/>
                      <a:gd name="connsiteY9" fmla="*/ 174917 h 3946817"/>
                      <a:gd name="connsiteX10" fmla="*/ 4283959 w 5965477"/>
                      <a:gd name="connsiteY10" fmla="*/ 213017 h 3946817"/>
                      <a:gd name="connsiteX11" fmla="*/ 2398009 w 5965477"/>
                      <a:gd name="connsiteY11" fmla="*/ 1613192 h 3946817"/>
                      <a:gd name="connsiteX12" fmla="*/ 235834 w 5965477"/>
                      <a:gd name="connsiteY12" fmla="*/ 3127667 h 3946817"/>
                      <a:gd name="connsiteX13" fmla="*/ 226309 w 5965477"/>
                      <a:gd name="connsiteY13" fmla="*/ 3861092 h 3946817"/>
                      <a:gd name="connsiteX14" fmla="*/ 1740784 w 5965477"/>
                      <a:gd name="connsiteY14" fmla="*/ 2727617 h 3946817"/>
                      <a:gd name="connsiteX15" fmla="*/ 5045959 w 5965477"/>
                      <a:gd name="connsiteY15" fmla="*/ 213017 h 3946817"/>
                      <a:gd name="connsiteX16" fmla="*/ 5941309 w 5965477"/>
                      <a:gd name="connsiteY16" fmla="*/ 270167 h 3946817"/>
                      <a:gd name="connsiteX17" fmla="*/ 4341109 w 5965477"/>
                      <a:gd name="connsiteY17" fmla="*/ 1375067 h 3946817"/>
                      <a:gd name="connsiteX18" fmla="*/ 654934 w 5965477"/>
                      <a:gd name="connsiteY18" fmla="*/ 3946817 h 3946817"/>
                      <a:gd name="connsiteX0" fmla="*/ 169159 w 5965477"/>
                      <a:gd name="connsiteY0" fmla="*/ 213017 h 3946817"/>
                      <a:gd name="connsiteX1" fmla="*/ 1007359 w 5965477"/>
                      <a:gd name="connsiteY1" fmla="*/ 241592 h 3946817"/>
                      <a:gd name="connsiteX2" fmla="*/ 169159 w 5965477"/>
                      <a:gd name="connsiteY2" fmla="*/ 822617 h 3946817"/>
                      <a:gd name="connsiteX3" fmla="*/ 197733 w 5965477"/>
                      <a:gd name="connsiteY3" fmla="*/ 1413168 h 3946817"/>
                      <a:gd name="connsiteX4" fmla="*/ 1802696 w 5965477"/>
                      <a:gd name="connsiteY4" fmla="*/ 222542 h 3946817"/>
                      <a:gd name="connsiteX5" fmla="*/ 2617084 w 5965477"/>
                      <a:gd name="connsiteY5" fmla="*/ 189205 h 3946817"/>
                      <a:gd name="connsiteX6" fmla="*/ 188209 w 5965477"/>
                      <a:gd name="connsiteY6" fmla="*/ 2013242 h 3946817"/>
                      <a:gd name="connsiteX7" fmla="*/ 235834 w 5965477"/>
                      <a:gd name="connsiteY7" fmla="*/ 2622842 h 3946817"/>
                      <a:gd name="connsiteX8" fmla="*/ 1788409 w 5965477"/>
                      <a:gd name="connsiteY8" fmla="*/ 1441742 h 3946817"/>
                      <a:gd name="connsiteX9" fmla="*/ 3450521 w 5965477"/>
                      <a:gd name="connsiteY9" fmla="*/ 241592 h 3946817"/>
                      <a:gd name="connsiteX10" fmla="*/ 4283959 w 5965477"/>
                      <a:gd name="connsiteY10" fmla="*/ 213017 h 3946817"/>
                      <a:gd name="connsiteX11" fmla="*/ 2398009 w 5965477"/>
                      <a:gd name="connsiteY11" fmla="*/ 1613192 h 3946817"/>
                      <a:gd name="connsiteX12" fmla="*/ 235834 w 5965477"/>
                      <a:gd name="connsiteY12" fmla="*/ 3127667 h 3946817"/>
                      <a:gd name="connsiteX13" fmla="*/ 226309 w 5965477"/>
                      <a:gd name="connsiteY13" fmla="*/ 3861092 h 3946817"/>
                      <a:gd name="connsiteX14" fmla="*/ 1740784 w 5965477"/>
                      <a:gd name="connsiteY14" fmla="*/ 2727617 h 3946817"/>
                      <a:gd name="connsiteX15" fmla="*/ 5045959 w 5965477"/>
                      <a:gd name="connsiteY15" fmla="*/ 213017 h 3946817"/>
                      <a:gd name="connsiteX16" fmla="*/ 5941309 w 5965477"/>
                      <a:gd name="connsiteY16" fmla="*/ 270167 h 3946817"/>
                      <a:gd name="connsiteX17" fmla="*/ 4341109 w 5965477"/>
                      <a:gd name="connsiteY17" fmla="*/ 1375067 h 3946817"/>
                      <a:gd name="connsiteX18" fmla="*/ 654934 w 5965477"/>
                      <a:gd name="connsiteY18" fmla="*/ 3946817 h 3946817"/>
                      <a:gd name="connsiteX0" fmla="*/ 169159 w 5965477"/>
                      <a:gd name="connsiteY0" fmla="*/ 213017 h 3946817"/>
                      <a:gd name="connsiteX1" fmla="*/ 1007359 w 5965477"/>
                      <a:gd name="connsiteY1" fmla="*/ 241592 h 3946817"/>
                      <a:gd name="connsiteX2" fmla="*/ 169159 w 5965477"/>
                      <a:gd name="connsiteY2" fmla="*/ 822617 h 3946817"/>
                      <a:gd name="connsiteX3" fmla="*/ 197733 w 5965477"/>
                      <a:gd name="connsiteY3" fmla="*/ 1413168 h 3946817"/>
                      <a:gd name="connsiteX4" fmla="*/ 1802696 w 5965477"/>
                      <a:gd name="connsiteY4" fmla="*/ 222542 h 3946817"/>
                      <a:gd name="connsiteX5" fmla="*/ 2617084 w 5965477"/>
                      <a:gd name="connsiteY5" fmla="*/ 189205 h 3946817"/>
                      <a:gd name="connsiteX6" fmla="*/ 188209 w 5965477"/>
                      <a:gd name="connsiteY6" fmla="*/ 2013242 h 3946817"/>
                      <a:gd name="connsiteX7" fmla="*/ 235834 w 5965477"/>
                      <a:gd name="connsiteY7" fmla="*/ 2622842 h 3946817"/>
                      <a:gd name="connsiteX8" fmla="*/ 1788409 w 5965477"/>
                      <a:gd name="connsiteY8" fmla="*/ 1441742 h 3946817"/>
                      <a:gd name="connsiteX9" fmla="*/ 3431471 w 5965477"/>
                      <a:gd name="connsiteY9" fmla="*/ 213017 h 3946817"/>
                      <a:gd name="connsiteX10" fmla="*/ 4283959 w 5965477"/>
                      <a:gd name="connsiteY10" fmla="*/ 213017 h 3946817"/>
                      <a:gd name="connsiteX11" fmla="*/ 2398009 w 5965477"/>
                      <a:gd name="connsiteY11" fmla="*/ 1613192 h 3946817"/>
                      <a:gd name="connsiteX12" fmla="*/ 235834 w 5965477"/>
                      <a:gd name="connsiteY12" fmla="*/ 3127667 h 3946817"/>
                      <a:gd name="connsiteX13" fmla="*/ 226309 w 5965477"/>
                      <a:gd name="connsiteY13" fmla="*/ 3861092 h 3946817"/>
                      <a:gd name="connsiteX14" fmla="*/ 1740784 w 5965477"/>
                      <a:gd name="connsiteY14" fmla="*/ 2727617 h 3946817"/>
                      <a:gd name="connsiteX15" fmla="*/ 5045959 w 5965477"/>
                      <a:gd name="connsiteY15" fmla="*/ 213017 h 3946817"/>
                      <a:gd name="connsiteX16" fmla="*/ 5941309 w 5965477"/>
                      <a:gd name="connsiteY16" fmla="*/ 270167 h 3946817"/>
                      <a:gd name="connsiteX17" fmla="*/ 4341109 w 5965477"/>
                      <a:gd name="connsiteY17" fmla="*/ 1375067 h 3946817"/>
                      <a:gd name="connsiteX18" fmla="*/ 654934 w 5965477"/>
                      <a:gd name="connsiteY18" fmla="*/ 3946817 h 3946817"/>
                      <a:gd name="connsiteX0" fmla="*/ 169159 w 5965477"/>
                      <a:gd name="connsiteY0" fmla="*/ 213017 h 3946817"/>
                      <a:gd name="connsiteX1" fmla="*/ 1007359 w 5965477"/>
                      <a:gd name="connsiteY1" fmla="*/ 241592 h 3946817"/>
                      <a:gd name="connsiteX2" fmla="*/ 169159 w 5965477"/>
                      <a:gd name="connsiteY2" fmla="*/ 822617 h 3946817"/>
                      <a:gd name="connsiteX3" fmla="*/ 197733 w 5965477"/>
                      <a:gd name="connsiteY3" fmla="*/ 1413168 h 3946817"/>
                      <a:gd name="connsiteX4" fmla="*/ 1802696 w 5965477"/>
                      <a:gd name="connsiteY4" fmla="*/ 222542 h 3946817"/>
                      <a:gd name="connsiteX5" fmla="*/ 2617084 w 5965477"/>
                      <a:gd name="connsiteY5" fmla="*/ 189205 h 3946817"/>
                      <a:gd name="connsiteX6" fmla="*/ 188209 w 5965477"/>
                      <a:gd name="connsiteY6" fmla="*/ 2013242 h 3946817"/>
                      <a:gd name="connsiteX7" fmla="*/ 235834 w 5965477"/>
                      <a:gd name="connsiteY7" fmla="*/ 2622842 h 3946817"/>
                      <a:gd name="connsiteX8" fmla="*/ 1788409 w 5965477"/>
                      <a:gd name="connsiteY8" fmla="*/ 1441742 h 3946817"/>
                      <a:gd name="connsiteX9" fmla="*/ 3431471 w 5965477"/>
                      <a:gd name="connsiteY9" fmla="*/ 213017 h 3946817"/>
                      <a:gd name="connsiteX10" fmla="*/ 4245859 w 5965477"/>
                      <a:gd name="connsiteY10" fmla="*/ 232067 h 3946817"/>
                      <a:gd name="connsiteX11" fmla="*/ 2398009 w 5965477"/>
                      <a:gd name="connsiteY11" fmla="*/ 1613192 h 3946817"/>
                      <a:gd name="connsiteX12" fmla="*/ 235834 w 5965477"/>
                      <a:gd name="connsiteY12" fmla="*/ 3127667 h 3946817"/>
                      <a:gd name="connsiteX13" fmla="*/ 226309 w 5965477"/>
                      <a:gd name="connsiteY13" fmla="*/ 3861092 h 3946817"/>
                      <a:gd name="connsiteX14" fmla="*/ 1740784 w 5965477"/>
                      <a:gd name="connsiteY14" fmla="*/ 2727617 h 3946817"/>
                      <a:gd name="connsiteX15" fmla="*/ 5045959 w 5965477"/>
                      <a:gd name="connsiteY15" fmla="*/ 213017 h 3946817"/>
                      <a:gd name="connsiteX16" fmla="*/ 5941309 w 5965477"/>
                      <a:gd name="connsiteY16" fmla="*/ 270167 h 3946817"/>
                      <a:gd name="connsiteX17" fmla="*/ 4341109 w 5965477"/>
                      <a:gd name="connsiteY17" fmla="*/ 1375067 h 3946817"/>
                      <a:gd name="connsiteX18" fmla="*/ 654934 w 5965477"/>
                      <a:gd name="connsiteY18" fmla="*/ 3946817 h 3946817"/>
                      <a:gd name="connsiteX0" fmla="*/ 169159 w 5965477"/>
                      <a:gd name="connsiteY0" fmla="*/ 213017 h 3946817"/>
                      <a:gd name="connsiteX1" fmla="*/ 1007359 w 5965477"/>
                      <a:gd name="connsiteY1" fmla="*/ 241592 h 3946817"/>
                      <a:gd name="connsiteX2" fmla="*/ 169159 w 5965477"/>
                      <a:gd name="connsiteY2" fmla="*/ 822617 h 3946817"/>
                      <a:gd name="connsiteX3" fmla="*/ 197733 w 5965477"/>
                      <a:gd name="connsiteY3" fmla="*/ 1413168 h 3946817"/>
                      <a:gd name="connsiteX4" fmla="*/ 1802696 w 5965477"/>
                      <a:gd name="connsiteY4" fmla="*/ 222542 h 3946817"/>
                      <a:gd name="connsiteX5" fmla="*/ 2617084 w 5965477"/>
                      <a:gd name="connsiteY5" fmla="*/ 189205 h 3946817"/>
                      <a:gd name="connsiteX6" fmla="*/ 188209 w 5965477"/>
                      <a:gd name="connsiteY6" fmla="*/ 2013242 h 3946817"/>
                      <a:gd name="connsiteX7" fmla="*/ 235834 w 5965477"/>
                      <a:gd name="connsiteY7" fmla="*/ 2622842 h 3946817"/>
                      <a:gd name="connsiteX8" fmla="*/ 1788409 w 5965477"/>
                      <a:gd name="connsiteY8" fmla="*/ 1441742 h 3946817"/>
                      <a:gd name="connsiteX9" fmla="*/ 3431471 w 5965477"/>
                      <a:gd name="connsiteY9" fmla="*/ 213017 h 3946817"/>
                      <a:gd name="connsiteX10" fmla="*/ 4245859 w 5965477"/>
                      <a:gd name="connsiteY10" fmla="*/ 232067 h 3946817"/>
                      <a:gd name="connsiteX11" fmla="*/ 2398009 w 5965477"/>
                      <a:gd name="connsiteY11" fmla="*/ 1613192 h 3946817"/>
                      <a:gd name="connsiteX12" fmla="*/ 235834 w 5965477"/>
                      <a:gd name="connsiteY12" fmla="*/ 3127667 h 3946817"/>
                      <a:gd name="connsiteX13" fmla="*/ 226309 w 5965477"/>
                      <a:gd name="connsiteY13" fmla="*/ 3861092 h 3946817"/>
                      <a:gd name="connsiteX14" fmla="*/ 1740784 w 5965477"/>
                      <a:gd name="connsiteY14" fmla="*/ 2727617 h 3946817"/>
                      <a:gd name="connsiteX15" fmla="*/ 5045959 w 5965477"/>
                      <a:gd name="connsiteY15" fmla="*/ 213017 h 3946817"/>
                      <a:gd name="connsiteX16" fmla="*/ 5941309 w 5965477"/>
                      <a:gd name="connsiteY16" fmla="*/ 270167 h 3946817"/>
                      <a:gd name="connsiteX17" fmla="*/ 4341109 w 5965477"/>
                      <a:gd name="connsiteY17" fmla="*/ 1375067 h 3946817"/>
                      <a:gd name="connsiteX18" fmla="*/ 654934 w 5965477"/>
                      <a:gd name="connsiteY18" fmla="*/ 3946817 h 3946817"/>
                      <a:gd name="connsiteX0" fmla="*/ 169159 w 5965477"/>
                      <a:gd name="connsiteY0" fmla="*/ 213017 h 3946817"/>
                      <a:gd name="connsiteX1" fmla="*/ 1007359 w 5965477"/>
                      <a:gd name="connsiteY1" fmla="*/ 241592 h 3946817"/>
                      <a:gd name="connsiteX2" fmla="*/ 169159 w 5965477"/>
                      <a:gd name="connsiteY2" fmla="*/ 822617 h 3946817"/>
                      <a:gd name="connsiteX3" fmla="*/ 197733 w 5965477"/>
                      <a:gd name="connsiteY3" fmla="*/ 1413168 h 3946817"/>
                      <a:gd name="connsiteX4" fmla="*/ 1802696 w 5965477"/>
                      <a:gd name="connsiteY4" fmla="*/ 222542 h 3946817"/>
                      <a:gd name="connsiteX5" fmla="*/ 2617084 w 5965477"/>
                      <a:gd name="connsiteY5" fmla="*/ 189205 h 3946817"/>
                      <a:gd name="connsiteX6" fmla="*/ 188209 w 5965477"/>
                      <a:gd name="connsiteY6" fmla="*/ 2013242 h 3946817"/>
                      <a:gd name="connsiteX7" fmla="*/ 235834 w 5965477"/>
                      <a:gd name="connsiteY7" fmla="*/ 2622842 h 3946817"/>
                      <a:gd name="connsiteX8" fmla="*/ 1788409 w 5965477"/>
                      <a:gd name="connsiteY8" fmla="*/ 1441742 h 3946817"/>
                      <a:gd name="connsiteX9" fmla="*/ 3431471 w 5965477"/>
                      <a:gd name="connsiteY9" fmla="*/ 213017 h 3946817"/>
                      <a:gd name="connsiteX10" fmla="*/ 4245859 w 5965477"/>
                      <a:gd name="connsiteY10" fmla="*/ 232067 h 3946817"/>
                      <a:gd name="connsiteX11" fmla="*/ 2398009 w 5965477"/>
                      <a:gd name="connsiteY11" fmla="*/ 1613192 h 3946817"/>
                      <a:gd name="connsiteX12" fmla="*/ 235834 w 5965477"/>
                      <a:gd name="connsiteY12" fmla="*/ 3127667 h 3946817"/>
                      <a:gd name="connsiteX13" fmla="*/ 226309 w 5965477"/>
                      <a:gd name="connsiteY13" fmla="*/ 3861092 h 3946817"/>
                      <a:gd name="connsiteX14" fmla="*/ 1740784 w 5965477"/>
                      <a:gd name="connsiteY14" fmla="*/ 2727617 h 3946817"/>
                      <a:gd name="connsiteX15" fmla="*/ 5045959 w 5965477"/>
                      <a:gd name="connsiteY15" fmla="*/ 213017 h 3946817"/>
                      <a:gd name="connsiteX16" fmla="*/ 5941309 w 5965477"/>
                      <a:gd name="connsiteY16" fmla="*/ 270167 h 3946817"/>
                      <a:gd name="connsiteX17" fmla="*/ 4341109 w 5965477"/>
                      <a:gd name="connsiteY17" fmla="*/ 1375067 h 3946817"/>
                      <a:gd name="connsiteX18" fmla="*/ 654934 w 5965477"/>
                      <a:gd name="connsiteY18" fmla="*/ 3946817 h 3946817"/>
                      <a:gd name="connsiteX0" fmla="*/ 169159 w 5965477"/>
                      <a:gd name="connsiteY0" fmla="*/ 213017 h 3946817"/>
                      <a:gd name="connsiteX1" fmla="*/ 1007359 w 5965477"/>
                      <a:gd name="connsiteY1" fmla="*/ 241592 h 3946817"/>
                      <a:gd name="connsiteX2" fmla="*/ 169159 w 5965477"/>
                      <a:gd name="connsiteY2" fmla="*/ 822617 h 3946817"/>
                      <a:gd name="connsiteX3" fmla="*/ 197733 w 5965477"/>
                      <a:gd name="connsiteY3" fmla="*/ 1413168 h 3946817"/>
                      <a:gd name="connsiteX4" fmla="*/ 1802696 w 5965477"/>
                      <a:gd name="connsiteY4" fmla="*/ 222542 h 3946817"/>
                      <a:gd name="connsiteX5" fmla="*/ 2617084 w 5965477"/>
                      <a:gd name="connsiteY5" fmla="*/ 189205 h 3946817"/>
                      <a:gd name="connsiteX6" fmla="*/ 188209 w 5965477"/>
                      <a:gd name="connsiteY6" fmla="*/ 2013242 h 3946817"/>
                      <a:gd name="connsiteX7" fmla="*/ 235834 w 5965477"/>
                      <a:gd name="connsiteY7" fmla="*/ 2622842 h 3946817"/>
                      <a:gd name="connsiteX8" fmla="*/ 1788409 w 5965477"/>
                      <a:gd name="connsiteY8" fmla="*/ 1441742 h 3946817"/>
                      <a:gd name="connsiteX9" fmla="*/ 3431471 w 5965477"/>
                      <a:gd name="connsiteY9" fmla="*/ 213017 h 3946817"/>
                      <a:gd name="connsiteX10" fmla="*/ 4245859 w 5965477"/>
                      <a:gd name="connsiteY10" fmla="*/ 232067 h 3946817"/>
                      <a:gd name="connsiteX11" fmla="*/ 2398009 w 5965477"/>
                      <a:gd name="connsiteY11" fmla="*/ 1613192 h 3946817"/>
                      <a:gd name="connsiteX12" fmla="*/ 235834 w 5965477"/>
                      <a:gd name="connsiteY12" fmla="*/ 3127667 h 3946817"/>
                      <a:gd name="connsiteX13" fmla="*/ 226309 w 5965477"/>
                      <a:gd name="connsiteY13" fmla="*/ 3861092 h 3946817"/>
                      <a:gd name="connsiteX14" fmla="*/ 1740784 w 5965477"/>
                      <a:gd name="connsiteY14" fmla="*/ 2727617 h 3946817"/>
                      <a:gd name="connsiteX15" fmla="*/ 5045959 w 5965477"/>
                      <a:gd name="connsiteY15" fmla="*/ 213017 h 3946817"/>
                      <a:gd name="connsiteX16" fmla="*/ 5941309 w 5965477"/>
                      <a:gd name="connsiteY16" fmla="*/ 270167 h 3946817"/>
                      <a:gd name="connsiteX17" fmla="*/ 4341109 w 5965477"/>
                      <a:gd name="connsiteY17" fmla="*/ 1375067 h 3946817"/>
                      <a:gd name="connsiteX18" fmla="*/ 654934 w 5965477"/>
                      <a:gd name="connsiteY18" fmla="*/ 3946817 h 3946817"/>
                      <a:gd name="connsiteX0" fmla="*/ 169159 w 5965477"/>
                      <a:gd name="connsiteY0" fmla="*/ 213017 h 3946817"/>
                      <a:gd name="connsiteX1" fmla="*/ 1007359 w 5965477"/>
                      <a:gd name="connsiteY1" fmla="*/ 241592 h 3946817"/>
                      <a:gd name="connsiteX2" fmla="*/ 169159 w 5965477"/>
                      <a:gd name="connsiteY2" fmla="*/ 822617 h 3946817"/>
                      <a:gd name="connsiteX3" fmla="*/ 197733 w 5965477"/>
                      <a:gd name="connsiteY3" fmla="*/ 1413168 h 3946817"/>
                      <a:gd name="connsiteX4" fmla="*/ 1802696 w 5965477"/>
                      <a:gd name="connsiteY4" fmla="*/ 222542 h 3946817"/>
                      <a:gd name="connsiteX5" fmla="*/ 2617084 w 5965477"/>
                      <a:gd name="connsiteY5" fmla="*/ 189205 h 3946817"/>
                      <a:gd name="connsiteX6" fmla="*/ 188209 w 5965477"/>
                      <a:gd name="connsiteY6" fmla="*/ 2013242 h 3946817"/>
                      <a:gd name="connsiteX7" fmla="*/ 235834 w 5965477"/>
                      <a:gd name="connsiteY7" fmla="*/ 2622842 h 3946817"/>
                      <a:gd name="connsiteX8" fmla="*/ 1788409 w 5965477"/>
                      <a:gd name="connsiteY8" fmla="*/ 1441742 h 3946817"/>
                      <a:gd name="connsiteX9" fmla="*/ 3431471 w 5965477"/>
                      <a:gd name="connsiteY9" fmla="*/ 213017 h 3946817"/>
                      <a:gd name="connsiteX10" fmla="*/ 4245859 w 5965477"/>
                      <a:gd name="connsiteY10" fmla="*/ 232067 h 3946817"/>
                      <a:gd name="connsiteX11" fmla="*/ 2398009 w 5965477"/>
                      <a:gd name="connsiteY11" fmla="*/ 1613192 h 3946817"/>
                      <a:gd name="connsiteX12" fmla="*/ 235834 w 5965477"/>
                      <a:gd name="connsiteY12" fmla="*/ 3127667 h 3946817"/>
                      <a:gd name="connsiteX13" fmla="*/ 226309 w 5965477"/>
                      <a:gd name="connsiteY13" fmla="*/ 3861092 h 3946817"/>
                      <a:gd name="connsiteX14" fmla="*/ 1740784 w 5965477"/>
                      <a:gd name="connsiteY14" fmla="*/ 2727617 h 3946817"/>
                      <a:gd name="connsiteX15" fmla="*/ 5045959 w 5965477"/>
                      <a:gd name="connsiteY15" fmla="*/ 213017 h 3946817"/>
                      <a:gd name="connsiteX16" fmla="*/ 5941309 w 5965477"/>
                      <a:gd name="connsiteY16" fmla="*/ 270167 h 3946817"/>
                      <a:gd name="connsiteX17" fmla="*/ 4341109 w 5965477"/>
                      <a:gd name="connsiteY17" fmla="*/ 1375067 h 3946817"/>
                      <a:gd name="connsiteX18" fmla="*/ 654934 w 5965477"/>
                      <a:gd name="connsiteY18" fmla="*/ 3946817 h 3946817"/>
                      <a:gd name="connsiteX0" fmla="*/ 169159 w 5965477"/>
                      <a:gd name="connsiteY0" fmla="*/ 213017 h 3946817"/>
                      <a:gd name="connsiteX1" fmla="*/ 1007359 w 5965477"/>
                      <a:gd name="connsiteY1" fmla="*/ 241592 h 3946817"/>
                      <a:gd name="connsiteX2" fmla="*/ 169159 w 5965477"/>
                      <a:gd name="connsiteY2" fmla="*/ 822617 h 3946817"/>
                      <a:gd name="connsiteX3" fmla="*/ 197733 w 5965477"/>
                      <a:gd name="connsiteY3" fmla="*/ 1413168 h 3946817"/>
                      <a:gd name="connsiteX4" fmla="*/ 1802696 w 5965477"/>
                      <a:gd name="connsiteY4" fmla="*/ 222542 h 3946817"/>
                      <a:gd name="connsiteX5" fmla="*/ 2617084 w 5965477"/>
                      <a:gd name="connsiteY5" fmla="*/ 189205 h 3946817"/>
                      <a:gd name="connsiteX6" fmla="*/ 188209 w 5965477"/>
                      <a:gd name="connsiteY6" fmla="*/ 2013242 h 3946817"/>
                      <a:gd name="connsiteX7" fmla="*/ 235834 w 5965477"/>
                      <a:gd name="connsiteY7" fmla="*/ 2622842 h 3946817"/>
                      <a:gd name="connsiteX8" fmla="*/ 1788409 w 5965477"/>
                      <a:gd name="connsiteY8" fmla="*/ 1441742 h 3946817"/>
                      <a:gd name="connsiteX9" fmla="*/ 3431471 w 5965477"/>
                      <a:gd name="connsiteY9" fmla="*/ 213017 h 3946817"/>
                      <a:gd name="connsiteX10" fmla="*/ 4245859 w 5965477"/>
                      <a:gd name="connsiteY10" fmla="*/ 232067 h 3946817"/>
                      <a:gd name="connsiteX11" fmla="*/ 2398009 w 5965477"/>
                      <a:gd name="connsiteY11" fmla="*/ 1613192 h 3946817"/>
                      <a:gd name="connsiteX12" fmla="*/ 235834 w 5965477"/>
                      <a:gd name="connsiteY12" fmla="*/ 3127667 h 3946817"/>
                      <a:gd name="connsiteX13" fmla="*/ 226309 w 5965477"/>
                      <a:gd name="connsiteY13" fmla="*/ 3861092 h 3946817"/>
                      <a:gd name="connsiteX14" fmla="*/ 1740784 w 5965477"/>
                      <a:gd name="connsiteY14" fmla="*/ 2727617 h 3946817"/>
                      <a:gd name="connsiteX15" fmla="*/ 5045959 w 5965477"/>
                      <a:gd name="connsiteY15" fmla="*/ 213017 h 3946817"/>
                      <a:gd name="connsiteX16" fmla="*/ 5941309 w 5965477"/>
                      <a:gd name="connsiteY16" fmla="*/ 270167 h 3946817"/>
                      <a:gd name="connsiteX17" fmla="*/ 4341109 w 5965477"/>
                      <a:gd name="connsiteY17" fmla="*/ 1375067 h 3946817"/>
                      <a:gd name="connsiteX18" fmla="*/ 654934 w 5965477"/>
                      <a:gd name="connsiteY18" fmla="*/ 3946817 h 3946817"/>
                      <a:gd name="connsiteX0" fmla="*/ 168207 w 5964525"/>
                      <a:gd name="connsiteY0" fmla="*/ 213017 h 3946817"/>
                      <a:gd name="connsiteX1" fmla="*/ 1006407 w 5964525"/>
                      <a:gd name="connsiteY1" fmla="*/ 241592 h 3946817"/>
                      <a:gd name="connsiteX2" fmla="*/ 168207 w 5964525"/>
                      <a:gd name="connsiteY2" fmla="*/ 822617 h 3946817"/>
                      <a:gd name="connsiteX3" fmla="*/ 196781 w 5964525"/>
                      <a:gd name="connsiteY3" fmla="*/ 1413168 h 3946817"/>
                      <a:gd name="connsiteX4" fmla="*/ 1801744 w 5964525"/>
                      <a:gd name="connsiteY4" fmla="*/ 222542 h 3946817"/>
                      <a:gd name="connsiteX5" fmla="*/ 2616132 w 5964525"/>
                      <a:gd name="connsiteY5" fmla="*/ 189205 h 3946817"/>
                      <a:gd name="connsiteX6" fmla="*/ 187257 w 5964525"/>
                      <a:gd name="connsiteY6" fmla="*/ 2013242 h 3946817"/>
                      <a:gd name="connsiteX7" fmla="*/ 234882 w 5964525"/>
                      <a:gd name="connsiteY7" fmla="*/ 2622842 h 3946817"/>
                      <a:gd name="connsiteX8" fmla="*/ 1787457 w 5964525"/>
                      <a:gd name="connsiteY8" fmla="*/ 1441742 h 3946817"/>
                      <a:gd name="connsiteX9" fmla="*/ 3430519 w 5964525"/>
                      <a:gd name="connsiteY9" fmla="*/ 213017 h 3946817"/>
                      <a:gd name="connsiteX10" fmla="*/ 4244907 w 5964525"/>
                      <a:gd name="connsiteY10" fmla="*/ 232067 h 3946817"/>
                      <a:gd name="connsiteX11" fmla="*/ 2382770 w 5964525"/>
                      <a:gd name="connsiteY11" fmla="*/ 1570330 h 3946817"/>
                      <a:gd name="connsiteX12" fmla="*/ 234882 w 5964525"/>
                      <a:gd name="connsiteY12" fmla="*/ 3127667 h 3946817"/>
                      <a:gd name="connsiteX13" fmla="*/ 225357 w 5964525"/>
                      <a:gd name="connsiteY13" fmla="*/ 3861092 h 3946817"/>
                      <a:gd name="connsiteX14" fmla="*/ 1739832 w 5964525"/>
                      <a:gd name="connsiteY14" fmla="*/ 2727617 h 3946817"/>
                      <a:gd name="connsiteX15" fmla="*/ 5045007 w 5964525"/>
                      <a:gd name="connsiteY15" fmla="*/ 213017 h 3946817"/>
                      <a:gd name="connsiteX16" fmla="*/ 5940357 w 5964525"/>
                      <a:gd name="connsiteY16" fmla="*/ 270167 h 3946817"/>
                      <a:gd name="connsiteX17" fmla="*/ 4340157 w 5964525"/>
                      <a:gd name="connsiteY17" fmla="*/ 1375067 h 3946817"/>
                      <a:gd name="connsiteX18" fmla="*/ 653982 w 5964525"/>
                      <a:gd name="connsiteY18" fmla="*/ 3946817 h 3946817"/>
                      <a:gd name="connsiteX0" fmla="*/ 168207 w 5964525"/>
                      <a:gd name="connsiteY0" fmla="*/ 213017 h 3946817"/>
                      <a:gd name="connsiteX1" fmla="*/ 1006407 w 5964525"/>
                      <a:gd name="connsiteY1" fmla="*/ 241592 h 3946817"/>
                      <a:gd name="connsiteX2" fmla="*/ 168207 w 5964525"/>
                      <a:gd name="connsiteY2" fmla="*/ 822617 h 3946817"/>
                      <a:gd name="connsiteX3" fmla="*/ 196781 w 5964525"/>
                      <a:gd name="connsiteY3" fmla="*/ 1413168 h 3946817"/>
                      <a:gd name="connsiteX4" fmla="*/ 1801744 w 5964525"/>
                      <a:gd name="connsiteY4" fmla="*/ 222542 h 3946817"/>
                      <a:gd name="connsiteX5" fmla="*/ 2616132 w 5964525"/>
                      <a:gd name="connsiteY5" fmla="*/ 189205 h 3946817"/>
                      <a:gd name="connsiteX6" fmla="*/ 187257 w 5964525"/>
                      <a:gd name="connsiteY6" fmla="*/ 2013242 h 3946817"/>
                      <a:gd name="connsiteX7" fmla="*/ 234882 w 5964525"/>
                      <a:gd name="connsiteY7" fmla="*/ 2622842 h 3946817"/>
                      <a:gd name="connsiteX8" fmla="*/ 1787457 w 5964525"/>
                      <a:gd name="connsiteY8" fmla="*/ 1441742 h 3946817"/>
                      <a:gd name="connsiteX9" fmla="*/ 3430519 w 5964525"/>
                      <a:gd name="connsiteY9" fmla="*/ 213017 h 3946817"/>
                      <a:gd name="connsiteX10" fmla="*/ 4244907 w 5964525"/>
                      <a:gd name="connsiteY10" fmla="*/ 232067 h 3946817"/>
                      <a:gd name="connsiteX11" fmla="*/ 2382770 w 5964525"/>
                      <a:gd name="connsiteY11" fmla="*/ 1570330 h 3946817"/>
                      <a:gd name="connsiteX12" fmla="*/ 234882 w 5964525"/>
                      <a:gd name="connsiteY12" fmla="*/ 3127667 h 3946817"/>
                      <a:gd name="connsiteX13" fmla="*/ 225357 w 5964525"/>
                      <a:gd name="connsiteY13" fmla="*/ 3861092 h 3946817"/>
                      <a:gd name="connsiteX14" fmla="*/ 1739832 w 5964525"/>
                      <a:gd name="connsiteY14" fmla="*/ 2727617 h 3946817"/>
                      <a:gd name="connsiteX15" fmla="*/ 5045007 w 5964525"/>
                      <a:gd name="connsiteY15" fmla="*/ 213017 h 3946817"/>
                      <a:gd name="connsiteX16" fmla="*/ 5940357 w 5964525"/>
                      <a:gd name="connsiteY16" fmla="*/ 270167 h 3946817"/>
                      <a:gd name="connsiteX17" fmla="*/ 4340157 w 5964525"/>
                      <a:gd name="connsiteY17" fmla="*/ 1375067 h 3946817"/>
                      <a:gd name="connsiteX18" fmla="*/ 653982 w 5964525"/>
                      <a:gd name="connsiteY18" fmla="*/ 3946817 h 3946817"/>
                      <a:gd name="connsiteX0" fmla="*/ 168207 w 5964525"/>
                      <a:gd name="connsiteY0" fmla="*/ 213017 h 3946817"/>
                      <a:gd name="connsiteX1" fmla="*/ 1006407 w 5964525"/>
                      <a:gd name="connsiteY1" fmla="*/ 241592 h 3946817"/>
                      <a:gd name="connsiteX2" fmla="*/ 168207 w 5964525"/>
                      <a:gd name="connsiteY2" fmla="*/ 822617 h 3946817"/>
                      <a:gd name="connsiteX3" fmla="*/ 196781 w 5964525"/>
                      <a:gd name="connsiteY3" fmla="*/ 1413168 h 3946817"/>
                      <a:gd name="connsiteX4" fmla="*/ 1801744 w 5964525"/>
                      <a:gd name="connsiteY4" fmla="*/ 222542 h 3946817"/>
                      <a:gd name="connsiteX5" fmla="*/ 2616132 w 5964525"/>
                      <a:gd name="connsiteY5" fmla="*/ 189205 h 3946817"/>
                      <a:gd name="connsiteX6" fmla="*/ 187257 w 5964525"/>
                      <a:gd name="connsiteY6" fmla="*/ 2013242 h 3946817"/>
                      <a:gd name="connsiteX7" fmla="*/ 234882 w 5964525"/>
                      <a:gd name="connsiteY7" fmla="*/ 2622842 h 3946817"/>
                      <a:gd name="connsiteX8" fmla="*/ 1787457 w 5964525"/>
                      <a:gd name="connsiteY8" fmla="*/ 1441742 h 3946817"/>
                      <a:gd name="connsiteX9" fmla="*/ 3430519 w 5964525"/>
                      <a:gd name="connsiteY9" fmla="*/ 213017 h 3946817"/>
                      <a:gd name="connsiteX10" fmla="*/ 4244907 w 5964525"/>
                      <a:gd name="connsiteY10" fmla="*/ 232067 h 3946817"/>
                      <a:gd name="connsiteX11" fmla="*/ 2382770 w 5964525"/>
                      <a:gd name="connsiteY11" fmla="*/ 1570330 h 3946817"/>
                      <a:gd name="connsiteX12" fmla="*/ 234882 w 5964525"/>
                      <a:gd name="connsiteY12" fmla="*/ 3127667 h 3946817"/>
                      <a:gd name="connsiteX13" fmla="*/ 225357 w 5964525"/>
                      <a:gd name="connsiteY13" fmla="*/ 3861092 h 3946817"/>
                      <a:gd name="connsiteX14" fmla="*/ 1739832 w 5964525"/>
                      <a:gd name="connsiteY14" fmla="*/ 2727617 h 3946817"/>
                      <a:gd name="connsiteX15" fmla="*/ 5045007 w 5964525"/>
                      <a:gd name="connsiteY15" fmla="*/ 213017 h 3946817"/>
                      <a:gd name="connsiteX16" fmla="*/ 5940357 w 5964525"/>
                      <a:gd name="connsiteY16" fmla="*/ 270167 h 3946817"/>
                      <a:gd name="connsiteX17" fmla="*/ 4340157 w 5964525"/>
                      <a:gd name="connsiteY17" fmla="*/ 1375067 h 3946817"/>
                      <a:gd name="connsiteX18" fmla="*/ 653982 w 5964525"/>
                      <a:gd name="connsiteY18" fmla="*/ 3946817 h 3946817"/>
                      <a:gd name="connsiteX0" fmla="*/ 204674 w 6000992"/>
                      <a:gd name="connsiteY0" fmla="*/ 213017 h 3946817"/>
                      <a:gd name="connsiteX1" fmla="*/ 1042874 w 6000992"/>
                      <a:gd name="connsiteY1" fmla="*/ 241592 h 3946817"/>
                      <a:gd name="connsiteX2" fmla="*/ 204674 w 6000992"/>
                      <a:gd name="connsiteY2" fmla="*/ 822617 h 3946817"/>
                      <a:gd name="connsiteX3" fmla="*/ 233248 w 6000992"/>
                      <a:gd name="connsiteY3" fmla="*/ 1413168 h 3946817"/>
                      <a:gd name="connsiteX4" fmla="*/ 1838211 w 6000992"/>
                      <a:gd name="connsiteY4" fmla="*/ 222542 h 3946817"/>
                      <a:gd name="connsiteX5" fmla="*/ 2652599 w 6000992"/>
                      <a:gd name="connsiteY5" fmla="*/ 189205 h 3946817"/>
                      <a:gd name="connsiteX6" fmla="*/ 223724 w 6000992"/>
                      <a:gd name="connsiteY6" fmla="*/ 2013242 h 3946817"/>
                      <a:gd name="connsiteX7" fmla="*/ 271349 w 6000992"/>
                      <a:gd name="connsiteY7" fmla="*/ 2622842 h 3946817"/>
                      <a:gd name="connsiteX8" fmla="*/ 1823924 w 6000992"/>
                      <a:gd name="connsiteY8" fmla="*/ 1441742 h 3946817"/>
                      <a:gd name="connsiteX9" fmla="*/ 3466986 w 6000992"/>
                      <a:gd name="connsiteY9" fmla="*/ 213017 h 3946817"/>
                      <a:gd name="connsiteX10" fmla="*/ 4281374 w 6000992"/>
                      <a:gd name="connsiteY10" fmla="*/ 232067 h 3946817"/>
                      <a:gd name="connsiteX11" fmla="*/ 2419237 w 6000992"/>
                      <a:gd name="connsiteY11" fmla="*/ 1570330 h 3946817"/>
                      <a:gd name="connsiteX12" fmla="*/ 214199 w 6000992"/>
                      <a:gd name="connsiteY12" fmla="*/ 3218154 h 3946817"/>
                      <a:gd name="connsiteX13" fmla="*/ 261824 w 6000992"/>
                      <a:gd name="connsiteY13" fmla="*/ 3861092 h 3946817"/>
                      <a:gd name="connsiteX14" fmla="*/ 1776299 w 6000992"/>
                      <a:gd name="connsiteY14" fmla="*/ 2727617 h 3946817"/>
                      <a:gd name="connsiteX15" fmla="*/ 5081474 w 6000992"/>
                      <a:gd name="connsiteY15" fmla="*/ 213017 h 3946817"/>
                      <a:gd name="connsiteX16" fmla="*/ 5976824 w 6000992"/>
                      <a:gd name="connsiteY16" fmla="*/ 270167 h 3946817"/>
                      <a:gd name="connsiteX17" fmla="*/ 4376624 w 6000992"/>
                      <a:gd name="connsiteY17" fmla="*/ 1375067 h 3946817"/>
                      <a:gd name="connsiteX18" fmla="*/ 690449 w 6000992"/>
                      <a:gd name="connsiteY18" fmla="*/ 3946817 h 3946817"/>
                      <a:gd name="connsiteX0" fmla="*/ 138628 w 5934946"/>
                      <a:gd name="connsiteY0" fmla="*/ 213017 h 3946817"/>
                      <a:gd name="connsiteX1" fmla="*/ 976828 w 5934946"/>
                      <a:gd name="connsiteY1" fmla="*/ 241592 h 3946817"/>
                      <a:gd name="connsiteX2" fmla="*/ 138628 w 5934946"/>
                      <a:gd name="connsiteY2" fmla="*/ 822617 h 3946817"/>
                      <a:gd name="connsiteX3" fmla="*/ 167202 w 5934946"/>
                      <a:gd name="connsiteY3" fmla="*/ 1413168 h 3946817"/>
                      <a:gd name="connsiteX4" fmla="*/ 1772165 w 5934946"/>
                      <a:gd name="connsiteY4" fmla="*/ 222542 h 3946817"/>
                      <a:gd name="connsiteX5" fmla="*/ 2586553 w 5934946"/>
                      <a:gd name="connsiteY5" fmla="*/ 189205 h 3946817"/>
                      <a:gd name="connsiteX6" fmla="*/ 157678 w 5934946"/>
                      <a:gd name="connsiteY6" fmla="*/ 2013242 h 3946817"/>
                      <a:gd name="connsiteX7" fmla="*/ 205303 w 5934946"/>
                      <a:gd name="connsiteY7" fmla="*/ 2622842 h 3946817"/>
                      <a:gd name="connsiteX8" fmla="*/ 1757878 w 5934946"/>
                      <a:gd name="connsiteY8" fmla="*/ 1441742 h 3946817"/>
                      <a:gd name="connsiteX9" fmla="*/ 3400940 w 5934946"/>
                      <a:gd name="connsiteY9" fmla="*/ 213017 h 3946817"/>
                      <a:gd name="connsiteX10" fmla="*/ 4215328 w 5934946"/>
                      <a:gd name="connsiteY10" fmla="*/ 232067 h 3946817"/>
                      <a:gd name="connsiteX11" fmla="*/ 2353191 w 5934946"/>
                      <a:gd name="connsiteY11" fmla="*/ 1570330 h 3946817"/>
                      <a:gd name="connsiteX12" fmla="*/ 148153 w 5934946"/>
                      <a:gd name="connsiteY12" fmla="*/ 3218154 h 3946817"/>
                      <a:gd name="connsiteX13" fmla="*/ 195778 w 5934946"/>
                      <a:gd name="connsiteY13" fmla="*/ 3861092 h 3946817"/>
                      <a:gd name="connsiteX14" fmla="*/ 1710253 w 5934946"/>
                      <a:gd name="connsiteY14" fmla="*/ 2727617 h 3946817"/>
                      <a:gd name="connsiteX15" fmla="*/ 5015428 w 5934946"/>
                      <a:gd name="connsiteY15" fmla="*/ 213017 h 3946817"/>
                      <a:gd name="connsiteX16" fmla="*/ 5910778 w 5934946"/>
                      <a:gd name="connsiteY16" fmla="*/ 270167 h 3946817"/>
                      <a:gd name="connsiteX17" fmla="*/ 4310578 w 5934946"/>
                      <a:gd name="connsiteY17" fmla="*/ 1375067 h 3946817"/>
                      <a:gd name="connsiteX18" fmla="*/ 624403 w 5934946"/>
                      <a:gd name="connsiteY18" fmla="*/ 3946817 h 3946817"/>
                      <a:gd name="connsiteX0" fmla="*/ 147152 w 5943470"/>
                      <a:gd name="connsiteY0" fmla="*/ 213017 h 3946817"/>
                      <a:gd name="connsiteX1" fmla="*/ 985352 w 5943470"/>
                      <a:gd name="connsiteY1" fmla="*/ 241592 h 3946817"/>
                      <a:gd name="connsiteX2" fmla="*/ 147152 w 5943470"/>
                      <a:gd name="connsiteY2" fmla="*/ 822617 h 3946817"/>
                      <a:gd name="connsiteX3" fmla="*/ 175726 w 5943470"/>
                      <a:gd name="connsiteY3" fmla="*/ 1413168 h 3946817"/>
                      <a:gd name="connsiteX4" fmla="*/ 1780689 w 5943470"/>
                      <a:gd name="connsiteY4" fmla="*/ 222542 h 3946817"/>
                      <a:gd name="connsiteX5" fmla="*/ 2595077 w 5943470"/>
                      <a:gd name="connsiteY5" fmla="*/ 189205 h 3946817"/>
                      <a:gd name="connsiteX6" fmla="*/ 166202 w 5943470"/>
                      <a:gd name="connsiteY6" fmla="*/ 2013242 h 3946817"/>
                      <a:gd name="connsiteX7" fmla="*/ 213827 w 5943470"/>
                      <a:gd name="connsiteY7" fmla="*/ 2622842 h 3946817"/>
                      <a:gd name="connsiteX8" fmla="*/ 1766402 w 5943470"/>
                      <a:gd name="connsiteY8" fmla="*/ 1441742 h 3946817"/>
                      <a:gd name="connsiteX9" fmla="*/ 3409464 w 5943470"/>
                      <a:gd name="connsiteY9" fmla="*/ 213017 h 3946817"/>
                      <a:gd name="connsiteX10" fmla="*/ 4223852 w 5943470"/>
                      <a:gd name="connsiteY10" fmla="*/ 232067 h 3946817"/>
                      <a:gd name="connsiteX11" fmla="*/ 2361715 w 5943470"/>
                      <a:gd name="connsiteY11" fmla="*/ 1570330 h 3946817"/>
                      <a:gd name="connsiteX12" fmla="*/ 142389 w 5943470"/>
                      <a:gd name="connsiteY12" fmla="*/ 3246729 h 3946817"/>
                      <a:gd name="connsiteX13" fmla="*/ 204302 w 5943470"/>
                      <a:gd name="connsiteY13" fmla="*/ 3861092 h 3946817"/>
                      <a:gd name="connsiteX14" fmla="*/ 1718777 w 5943470"/>
                      <a:gd name="connsiteY14" fmla="*/ 2727617 h 3946817"/>
                      <a:gd name="connsiteX15" fmla="*/ 5023952 w 5943470"/>
                      <a:gd name="connsiteY15" fmla="*/ 213017 h 3946817"/>
                      <a:gd name="connsiteX16" fmla="*/ 5919302 w 5943470"/>
                      <a:gd name="connsiteY16" fmla="*/ 270167 h 3946817"/>
                      <a:gd name="connsiteX17" fmla="*/ 4319102 w 5943470"/>
                      <a:gd name="connsiteY17" fmla="*/ 1375067 h 3946817"/>
                      <a:gd name="connsiteX18" fmla="*/ 632927 w 5943470"/>
                      <a:gd name="connsiteY18" fmla="*/ 3946817 h 3946817"/>
                      <a:gd name="connsiteX0" fmla="*/ 216266 w 6012584"/>
                      <a:gd name="connsiteY0" fmla="*/ 213017 h 3946817"/>
                      <a:gd name="connsiteX1" fmla="*/ 1054466 w 6012584"/>
                      <a:gd name="connsiteY1" fmla="*/ 241592 h 3946817"/>
                      <a:gd name="connsiteX2" fmla="*/ 216266 w 6012584"/>
                      <a:gd name="connsiteY2" fmla="*/ 822617 h 3946817"/>
                      <a:gd name="connsiteX3" fmla="*/ 244840 w 6012584"/>
                      <a:gd name="connsiteY3" fmla="*/ 1413168 h 3946817"/>
                      <a:gd name="connsiteX4" fmla="*/ 1849803 w 6012584"/>
                      <a:gd name="connsiteY4" fmla="*/ 222542 h 3946817"/>
                      <a:gd name="connsiteX5" fmla="*/ 2664191 w 6012584"/>
                      <a:gd name="connsiteY5" fmla="*/ 189205 h 3946817"/>
                      <a:gd name="connsiteX6" fmla="*/ 235316 w 6012584"/>
                      <a:gd name="connsiteY6" fmla="*/ 2013242 h 3946817"/>
                      <a:gd name="connsiteX7" fmla="*/ 282941 w 6012584"/>
                      <a:gd name="connsiteY7" fmla="*/ 2622842 h 3946817"/>
                      <a:gd name="connsiteX8" fmla="*/ 1835516 w 6012584"/>
                      <a:gd name="connsiteY8" fmla="*/ 1441742 h 3946817"/>
                      <a:gd name="connsiteX9" fmla="*/ 3478578 w 6012584"/>
                      <a:gd name="connsiteY9" fmla="*/ 213017 h 3946817"/>
                      <a:gd name="connsiteX10" fmla="*/ 4292966 w 6012584"/>
                      <a:gd name="connsiteY10" fmla="*/ 232067 h 3946817"/>
                      <a:gd name="connsiteX11" fmla="*/ 2459404 w 6012584"/>
                      <a:gd name="connsiteY11" fmla="*/ 1556043 h 3946817"/>
                      <a:gd name="connsiteX12" fmla="*/ 211503 w 6012584"/>
                      <a:gd name="connsiteY12" fmla="*/ 3246729 h 3946817"/>
                      <a:gd name="connsiteX13" fmla="*/ 273416 w 6012584"/>
                      <a:gd name="connsiteY13" fmla="*/ 3861092 h 3946817"/>
                      <a:gd name="connsiteX14" fmla="*/ 1787891 w 6012584"/>
                      <a:gd name="connsiteY14" fmla="*/ 2727617 h 3946817"/>
                      <a:gd name="connsiteX15" fmla="*/ 5093066 w 6012584"/>
                      <a:gd name="connsiteY15" fmla="*/ 213017 h 3946817"/>
                      <a:gd name="connsiteX16" fmla="*/ 5988416 w 6012584"/>
                      <a:gd name="connsiteY16" fmla="*/ 270167 h 3946817"/>
                      <a:gd name="connsiteX17" fmla="*/ 4388216 w 6012584"/>
                      <a:gd name="connsiteY17" fmla="*/ 1375067 h 3946817"/>
                      <a:gd name="connsiteX18" fmla="*/ 702041 w 6012584"/>
                      <a:gd name="connsiteY18" fmla="*/ 3946817 h 3946817"/>
                      <a:gd name="connsiteX0" fmla="*/ 191093 w 5987411"/>
                      <a:gd name="connsiteY0" fmla="*/ 213017 h 3946817"/>
                      <a:gd name="connsiteX1" fmla="*/ 1029293 w 5987411"/>
                      <a:gd name="connsiteY1" fmla="*/ 241592 h 3946817"/>
                      <a:gd name="connsiteX2" fmla="*/ 191093 w 5987411"/>
                      <a:gd name="connsiteY2" fmla="*/ 822617 h 3946817"/>
                      <a:gd name="connsiteX3" fmla="*/ 219667 w 5987411"/>
                      <a:gd name="connsiteY3" fmla="*/ 1413168 h 3946817"/>
                      <a:gd name="connsiteX4" fmla="*/ 1824630 w 5987411"/>
                      <a:gd name="connsiteY4" fmla="*/ 222542 h 3946817"/>
                      <a:gd name="connsiteX5" fmla="*/ 2639018 w 5987411"/>
                      <a:gd name="connsiteY5" fmla="*/ 189205 h 3946817"/>
                      <a:gd name="connsiteX6" fmla="*/ 210143 w 5987411"/>
                      <a:gd name="connsiteY6" fmla="*/ 2013242 h 3946817"/>
                      <a:gd name="connsiteX7" fmla="*/ 257768 w 5987411"/>
                      <a:gd name="connsiteY7" fmla="*/ 2622842 h 3946817"/>
                      <a:gd name="connsiteX8" fmla="*/ 1810343 w 5987411"/>
                      <a:gd name="connsiteY8" fmla="*/ 1441742 h 3946817"/>
                      <a:gd name="connsiteX9" fmla="*/ 3453405 w 5987411"/>
                      <a:gd name="connsiteY9" fmla="*/ 213017 h 3946817"/>
                      <a:gd name="connsiteX10" fmla="*/ 4267793 w 5987411"/>
                      <a:gd name="connsiteY10" fmla="*/ 232067 h 3946817"/>
                      <a:gd name="connsiteX11" fmla="*/ 2434231 w 5987411"/>
                      <a:gd name="connsiteY11" fmla="*/ 1556043 h 3946817"/>
                      <a:gd name="connsiteX12" fmla="*/ 224430 w 5987411"/>
                      <a:gd name="connsiteY12" fmla="*/ 3208629 h 3946817"/>
                      <a:gd name="connsiteX13" fmla="*/ 248243 w 5987411"/>
                      <a:gd name="connsiteY13" fmla="*/ 3861092 h 3946817"/>
                      <a:gd name="connsiteX14" fmla="*/ 1762718 w 5987411"/>
                      <a:gd name="connsiteY14" fmla="*/ 2727617 h 3946817"/>
                      <a:gd name="connsiteX15" fmla="*/ 5067893 w 5987411"/>
                      <a:gd name="connsiteY15" fmla="*/ 213017 h 3946817"/>
                      <a:gd name="connsiteX16" fmla="*/ 5963243 w 5987411"/>
                      <a:gd name="connsiteY16" fmla="*/ 270167 h 3946817"/>
                      <a:gd name="connsiteX17" fmla="*/ 4363043 w 5987411"/>
                      <a:gd name="connsiteY17" fmla="*/ 1375067 h 3946817"/>
                      <a:gd name="connsiteX18" fmla="*/ 676868 w 5987411"/>
                      <a:gd name="connsiteY18" fmla="*/ 3946817 h 3946817"/>
                      <a:gd name="connsiteX0" fmla="*/ 159435 w 5955753"/>
                      <a:gd name="connsiteY0" fmla="*/ 213017 h 3946817"/>
                      <a:gd name="connsiteX1" fmla="*/ 997635 w 5955753"/>
                      <a:gd name="connsiteY1" fmla="*/ 241592 h 3946817"/>
                      <a:gd name="connsiteX2" fmla="*/ 159435 w 5955753"/>
                      <a:gd name="connsiteY2" fmla="*/ 822617 h 3946817"/>
                      <a:gd name="connsiteX3" fmla="*/ 188009 w 5955753"/>
                      <a:gd name="connsiteY3" fmla="*/ 1413168 h 3946817"/>
                      <a:gd name="connsiteX4" fmla="*/ 1792972 w 5955753"/>
                      <a:gd name="connsiteY4" fmla="*/ 222542 h 3946817"/>
                      <a:gd name="connsiteX5" fmla="*/ 2607360 w 5955753"/>
                      <a:gd name="connsiteY5" fmla="*/ 189205 h 3946817"/>
                      <a:gd name="connsiteX6" fmla="*/ 178485 w 5955753"/>
                      <a:gd name="connsiteY6" fmla="*/ 2013242 h 3946817"/>
                      <a:gd name="connsiteX7" fmla="*/ 226110 w 5955753"/>
                      <a:gd name="connsiteY7" fmla="*/ 2622842 h 3946817"/>
                      <a:gd name="connsiteX8" fmla="*/ 1778685 w 5955753"/>
                      <a:gd name="connsiteY8" fmla="*/ 1441742 h 3946817"/>
                      <a:gd name="connsiteX9" fmla="*/ 3421747 w 5955753"/>
                      <a:gd name="connsiteY9" fmla="*/ 213017 h 3946817"/>
                      <a:gd name="connsiteX10" fmla="*/ 4236135 w 5955753"/>
                      <a:gd name="connsiteY10" fmla="*/ 232067 h 3946817"/>
                      <a:gd name="connsiteX11" fmla="*/ 2402573 w 5955753"/>
                      <a:gd name="connsiteY11" fmla="*/ 1556043 h 3946817"/>
                      <a:gd name="connsiteX12" fmla="*/ 192772 w 5955753"/>
                      <a:gd name="connsiteY12" fmla="*/ 3208629 h 3946817"/>
                      <a:gd name="connsiteX13" fmla="*/ 216585 w 5955753"/>
                      <a:gd name="connsiteY13" fmla="*/ 3861092 h 3946817"/>
                      <a:gd name="connsiteX14" fmla="*/ 1731060 w 5955753"/>
                      <a:gd name="connsiteY14" fmla="*/ 2727617 h 3946817"/>
                      <a:gd name="connsiteX15" fmla="*/ 5036235 w 5955753"/>
                      <a:gd name="connsiteY15" fmla="*/ 213017 h 3946817"/>
                      <a:gd name="connsiteX16" fmla="*/ 5931585 w 5955753"/>
                      <a:gd name="connsiteY16" fmla="*/ 270167 h 3946817"/>
                      <a:gd name="connsiteX17" fmla="*/ 4331385 w 5955753"/>
                      <a:gd name="connsiteY17" fmla="*/ 1375067 h 3946817"/>
                      <a:gd name="connsiteX18" fmla="*/ 645210 w 5955753"/>
                      <a:gd name="connsiteY18" fmla="*/ 3946817 h 3946817"/>
                      <a:gd name="connsiteX0" fmla="*/ 162106 w 5958424"/>
                      <a:gd name="connsiteY0" fmla="*/ 213017 h 3946817"/>
                      <a:gd name="connsiteX1" fmla="*/ 1000306 w 5958424"/>
                      <a:gd name="connsiteY1" fmla="*/ 241592 h 3946817"/>
                      <a:gd name="connsiteX2" fmla="*/ 162106 w 5958424"/>
                      <a:gd name="connsiteY2" fmla="*/ 822617 h 3946817"/>
                      <a:gd name="connsiteX3" fmla="*/ 190680 w 5958424"/>
                      <a:gd name="connsiteY3" fmla="*/ 1413168 h 3946817"/>
                      <a:gd name="connsiteX4" fmla="*/ 1795643 w 5958424"/>
                      <a:gd name="connsiteY4" fmla="*/ 222542 h 3946817"/>
                      <a:gd name="connsiteX5" fmla="*/ 2610031 w 5958424"/>
                      <a:gd name="connsiteY5" fmla="*/ 189205 h 3946817"/>
                      <a:gd name="connsiteX6" fmla="*/ 181156 w 5958424"/>
                      <a:gd name="connsiteY6" fmla="*/ 2013242 h 3946817"/>
                      <a:gd name="connsiteX7" fmla="*/ 228781 w 5958424"/>
                      <a:gd name="connsiteY7" fmla="*/ 2622842 h 3946817"/>
                      <a:gd name="connsiteX8" fmla="*/ 1781356 w 5958424"/>
                      <a:gd name="connsiteY8" fmla="*/ 1441742 h 3946817"/>
                      <a:gd name="connsiteX9" fmla="*/ 3424418 w 5958424"/>
                      <a:gd name="connsiteY9" fmla="*/ 213017 h 3946817"/>
                      <a:gd name="connsiteX10" fmla="*/ 4238806 w 5958424"/>
                      <a:gd name="connsiteY10" fmla="*/ 232067 h 3946817"/>
                      <a:gd name="connsiteX11" fmla="*/ 2405244 w 5958424"/>
                      <a:gd name="connsiteY11" fmla="*/ 1556043 h 3946817"/>
                      <a:gd name="connsiteX12" fmla="*/ 195443 w 5958424"/>
                      <a:gd name="connsiteY12" fmla="*/ 3208629 h 3946817"/>
                      <a:gd name="connsiteX13" fmla="*/ 219256 w 5958424"/>
                      <a:gd name="connsiteY13" fmla="*/ 3861092 h 3946817"/>
                      <a:gd name="connsiteX14" fmla="*/ 1733731 w 5958424"/>
                      <a:gd name="connsiteY14" fmla="*/ 2727617 h 3946817"/>
                      <a:gd name="connsiteX15" fmla="*/ 5038906 w 5958424"/>
                      <a:gd name="connsiteY15" fmla="*/ 213017 h 3946817"/>
                      <a:gd name="connsiteX16" fmla="*/ 5934256 w 5958424"/>
                      <a:gd name="connsiteY16" fmla="*/ 270167 h 3946817"/>
                      <a:gd name="connsiteX17" fmla="*/ 4334056 w 5958424"/>
                      <a:gd name="connsiteY17" fmla="*/ 1375067 h 3946817"/>
                      <a:gd name="connsiteX18" fmla="*/ 647881 w 5958424"/>
                      <a:gd name="connsiteY18" fmla="*/ 3946817 h 3946817"/>
                      <a:gd name="connsiteX0" fmla="*/ 167578 w 5963896"/>
                      <a:gd name="connsiteY0" fmla="*/ 213017 h 3946817"/>
                      <a:gd name="connsiteX1" fmla="*/ 1005778 w 5963896"/>
                      <a:gd name="connsiteY1" fmla="*/ 241592 h 3946817"/>
                      <a:gd name="connsiteX2" fmla="*/ 167578 w 5963896"/>
                      <a:gd name="connsiteY2" fmla="*/ 822617 h 3946817"/>
                      <a:gd name="connsiteX3" fmla="*/ 196152 w 5963896"/>
                      <a:gd name="connsiteY3" fmla="*/ 1413168 h 3946817"/>
                      <a:gd name="connsiteX4" fmla="*/ 1801115 w 5963896"/>
                      <a:gd name="connsiteY4" fmla="*/ 222542 h 3946817"/>
                      <a:gd name="connsiteX5" fmla="*/ 2615503 w 5963896"/>
                      <a:gd name="connsiteY5" fmla="*/ 189205 h 3946817"/>
                      <a:gd name="connsiteX6" fmla="*/ 186628 w 5963896"/>
                      <a:gd name="connsiteY6" fmla="*/ 2013242 h 3946817"/>
                      <a:gd name="connsiteX7" fmla="*/ 234253 w 5963896"/>
                      <a:gd name="connsiteY7" fmla="*/ 2622842 h 3946817"/>
                      <a:gd name="connsiteX8" fmla="*/ 1786828 w 5963896"/>
                      <a:gd name="connsiteY8" fmla="*/ 1441742 h 3946817"/>
                      <a:gd name="connsiteX9" fmla="*/ 3429890 w 5963896"/>
                      <a:gd name="connsiteY9" fmla="*/ 213017 h 3946817"/>
                      <a:gd name="connsiteX10" fmla="*/ 4244278 w 5963896"/>
                      <a:gd name="connsiteY10" fmla="*/ 232067 h 3946817"/>
                      <a:gd name="connsiteX11" fmla="*/ 2410716 w 5963896"/>
                      <a:gd name="connsiteY11" fmla="*/ 1556043 h 3946817"/>
                      <a:gd name="connsiteX12" fmla="*/ 200915 w 5963896"/>
                      <a:gd name="connsiteY12" fmla="*/ 3208629 h 3946817"/>
                      <a:gd name="connsiteX13" fmla="*/ 224728 w 5963896"/>
                      <a:gd name="connsiteY13" fmla="*/ 3861092 h 3946817"/>
                      <a:gd name="connsiteX14" fmla="*/ 1739203 w 5963896"/>
                      <a:gd name="connsiteY14" fmla="*/ 2727617 h 3946817"/>
                      <a:gd name="connsiteX15" fmla="*/ 5044378 w 5963896"/>
                      <a:gd name="connsiteY15" fmla="*/ 213017 h 3946817"/>
                      <a:gd name="connsiteX16" fmla="*/ 5939728 w 5963896"/>
                      <a:gd name="connsiteY16" fmla="*/ 270167 h 3946817"/>
                      <a:gd name="connsiteX17" fmla="*/ 4339528 w 5963896"/>
                      <a:gd name="connsiteY17" fmla="*/ 1375067 h 3946817"/>
                      <a:gd name="connsiteX18" fmla="*/ 653353 w 5963896"/>
                      <a:gd name="connsiteY18" fmla="*/ 3946817 h 3946817"/>
                      <a:gd name="connsiteX0" fmla="*/ 124568 w 5920886"/>
                      <a:gd name="connsiteY0" fmla="*/ 213017 h 3946817"/>
                      <a:gd name="connsiteX1" fmla="*/ 962768 w 5920886"/>
                      <a:gd name="connsiteY1" fmla="*/ 241592 h 3946817"/>
                      <a:gd name="connsiteX2" fmla="*/ 124568 w 5920886"/>
                      <a:gd name="connsiteY2" fmla="*/ 822617 h 3946817"/>
                      <a:gd name="connsiteX3" fmla="*/ 153142 w 5920886"/>
                      <a:gd name="connsiteY3" fmla="*/ 1413168 h 3946817"/>
                      <a:gd name="connsiteX4" fmla="*/ 1758105 w 5920886"/>
                      <a:gd name="connsiteY4" fmla="*/ 222542 h 3946817"/>
                      <a:gd name="connsiteX5" fmla="*/ 2572493 w 5920886"/>
                      <a:gd name="connsiteY5" fmla="*/ 189205 h 3946817"/>
                      <a:gd name="connsiteX6" fmla="*/ 143618 w 5920886"/>
                      <a:gd name="connsiteY6" fmla="*/ 2013242 h 3946817"/>
                      <a:gd name="connsiteX7" fmla="*/ 191243 w 5920886"/>
                      <a:gd name="connsiteY7" fmla="*/ 2622842 h 3946817"/>
                      <a:gd name="connsiteX8" fmla="*/ 1743818 w 5920886"/>
                      <a:gd name="connsiteY8" fmla="*/ 1441742 h 3946817"/>
                      <a:gd name="connsiteX9" fmla="*/ 3386880 w 5920886"/>
                      <a:gd name="connsiteY9" fmla="*/ 213017 h 3946817"/>
                      <a:gd name="connsiteX10" fmla="*/ 4201268 w 5920886"/>
                      <a:gd name="connsiteY10" fmla="*/ 232067 h 3946817"/>
                      <a:gd name="connsiteX11" fmla="*/ 2367706 w 5920886"/>
                      <a:gd name="connsiteY11" fmla="*/ 1556043 h 3946817"/>
                      <a:gd name="connsiteX12" fmla="*/ 157905 w 5920886"/>
                      <a:gd name="connsiteY12" fmla="*/ 3208629 h 3946817"/>
                      <a:gd name="connsiteX13" fmla="*/ 181718 w 5920886"/>
                      <a:gd name="connsiteY13" fmla="*/ 3861092 h 3946817"/>
                      <a:gd name="connsiteX14" fmla="*/ 1696193 w 5920886"/>
                      <a:gd name="connsiteY14" fmla="*/ 2727617 h 3946817"/>
                      <a:gd name="connsiteX15" fmla="*/ 5001368 w 5920886"/>
                      <a:gd name="connsiteY15" fmla="*/ 213017 h 3946817"/>
                      <a:gd name="connsiteX16" fmla="*/ 5896718 w 5920886"/>
                      <a:gd name="connsiteY16" fmla="*/ 270167 h 3946817"/>
                      <a:gd name="connsiteX17" fmla="*/ 4296518 w 5920886"/>
                      <a:gd name="connsiteY17" fmla="*/ 1375067 h 3946817"/>
                      <a:gd name="connsiteX18" fmla="*/ 610343 w 5920886"/>
                      <a:gd name="connsiteY18" fmla="*/ 3946817 h 3946817"/>
                      <a:gd name="connsiteX0" fmla="*/ 129138 w 5925456"/>
                      <a:gd name="connsiteY0" fmla="*/ 213017 h 3946817"/>
                      <a:gd name="connsiteX1" fmla="*/ 967338 w 5925456"/>
                      <a:gd name="connsiteY1" fmla="*/ 241592 h 3946817"/>
                      <a:gd name="connsiteX2" fmla="*/ 129138 w 5925456"/>
                      <a:gd name="connsiteY2" fmla="*/ 822617 h 3946817"/>
                      <a:gd name="connsiteX3" fmla="*/ 157712 w 5925456"/>
                      <a:gd name="connsiteY3" fmla="*/ 1413168 h 3946817"/>
                      <a:gd name="connsiteX4" fmla="*/ 1762675 w 5925456"/>
                      <a:gd name="connsiteY4" fmla="*/ 222542 h 3946817"/>
                      <a:gd name="connsiteX5" fmla="*/ 2577063 w 5925456"/>
                      <a:gd name="connsiteY5" fmla="*/ 189205 h 3946817"/>
                      <a:gd name="connsiteX6" fmla="*/ 148188 w 5925456"/>
                      <a:gd name="connsiteY6" fmla="*/ 2013242 h 3946817"/>
                      <a:gd name="connsiteX7" fmla="*/ 195813 w 5925456"/>
                      <a:gd name="connsiteY7" fmla="*/ 2622842 h 3946817"/>
                      <a:gd name="connsiteX8" fmla="*/ 1748388 w 5925456"/>
                      <a:gd name="connsiteY8" fmla="*/ 1441742 h 3946817"/>
                      <a:gd name="connsiteX9" fmla="*/ 3391450 w 5925456"/>
                      <a:gd name="connsiteY9" fmla="*/ 213017 h 3946817"/>
                      <a:gd name="connsiteX10" fmla="*/ 4205838 w 5925456"/>
                      <a:gd name="connsiteY10" fmla="*/ 232067 h 3946817"/>
                      <a:gd name="connsiteX11" fmla="*/ 2372276 w 5925456"/>
                      <a:gd name="connsiteY11" fmla="*/ 1556043 h 3946817"/>
                      <a:gd name="connsiteX12" fmla="*/ 162475 w 5925456"/>
                      <a:gd name="connsiteY12" fmla="*/ 3208629 h 3946817"/>
                      <a:gd name="connsiteX13" fmla="*/ 186288 w 5925456"/>
                      <a:gd name="connsiteY13" fmla="*/ 3861092 h 3946817"/>
                      <a:gd name="connsiteX14" fmla="*/ 1700763 w 5925456"/>
                      <a:gd name="connsiteY14" fmla="*/ 2727617 h 3946817"/>
                      <a:gd name="connsiteX15" fmla="*/ 5005938 w 5925456"/>
                      <a:gd name="connsiteY15" fmla="*/ 213017 h 3946817"/>
                      <a:gd name="connsiteX16" fmla="*/ 5901288 w 5925456"/>
                      <a:gd name="connsiteY16" fmla="*/ 270167 h 3946817"/>
                      <a:gd name="connsiteX17" fmla="*/ 4301088 w 5925456"/>
                      <a:gd name="connsiteY17" fmla="*/ 1375067 h 3946817"/>
                      <a:gd name="connsiteX18" fmla="*/ 614913 w 5925456"/>
                      <a:gd name="connsiteY18" fmla="*/ 3946817 h 3946817"/>
                      <a:gd name="connsiteX0" fmla="*/ 195388 w 5991706"/>
                      <a:gd name="connsiteY0" fmla="*/ 213017 h 3946817"/>
                      <a:gd name="connsiteX1" fmla="*/ 1033588 w 5991706"/>
                      <a:gd name="connsiteY1" fmla="*/ 241592 h 3946817"/>
                      <a:gd name="connsiteX2" fmla="*/ 195388 w 5991706"/>
                      <a:gd name="connsiteY2" fmla="*/ 822617 h 3946817"/>
                      <a:gd name="connsiteX3" fmla="*/ 223962 w 5991706"/>
                      <a:gd name="connsiteY3" fmla="*/ 1413168 h 3946817"/>
                      <a:gd name="connsiteX4" fmla="*/ 1828925 w 5991706"/>
                      <a:gd name="connsiteY4" fmla="*/ 222542 h 3946817"/>
                      <a:gd name="connsiteX5" fmla="*/ 2643313 w 5991706"/>
                      <a:gd name="connsiteY5" fmla="*/ 189205 h 3946817"/>
                      <a:gd name="connsiteX6" fmla="*/ 214438 w 5991706"/>
                      <a:gd name="connsiteY6" fmla="*/ 2013242 h 3946817"/>
                      <a:gd name="connsiteX7" fmla="*/ 262063 w 5991706"/>
                      <a:gd name="connsiteY7" fmla="*/ 2622842 h 3946817"/>
                      <a:gd name="connsiteX8" fmla="*/ 1814638 w 5991706"/>
                      <a:gd name="connsiteY8" fmla="*/ 1441742 h 3946817"/>
                      <a:gd name="connsiteX9" fmla="*/ 3457700 w 5991706"/>
                      <a:gd name="connsiteY9" fmla="*/ 213017 h 3946817"/>
                      <a:gd name="connsiteX10" fmla="*/ 4272088 w 5991706"/>
                      <a:gd name="connsiteY10" fmla="*/ 232067 h 3946817"/>
                      <a:gd name="connsiteX11" fmla="*/ 2438526 w 5991706"/>
                      <a:gd name="connsiteY11" fmla="*/ 1556043 h 3946817"/>
                      <a:gd name="connsiteX12" fmla="*/ 228725 w 5991706"/>
                      <a:gd name="connsiteY12" fmla="*/ 3208629 h 3946817"/>
                      <a:gd name="connsiteX13" fmla="*/ 204913 w 5991706"/>
                      <a:gd name="connsiteY13" fmla="*/ 3784892 h 3946817"/>
                      <a:gd name="connsiteX14" fmla="*/ 1767013 w 5991706"/>
                      <a:gd name="connsiteY14" fmla="*/ 2727617 h 3946817"/>
                      <a:gd name="connsiteX15" fmla="*/ 5072188 w 5991706"/>
                      <a:gd name="connsiteY15" fmla="*/ 213017 h 3946817"/>
                      <a:gd name="connsiteX16" fmla="*/ 5967538 w 5991706"/>
                      <a:gd name="connsiteY16" fmla="*/ 270167 h 3946817"/>
                      <a:gd name="connsiteX17" fmla="*/ 4367338 w 5991706"/>
                      <a:gd name="connsiteY17" fmla="*/ 1375067 h 3946817"/>
                      <a:gd name="connsiteX18" fmla="*/ 681163 w 5991706"/>
                      <a:gd name="connsiteY18" fmla="*/ 3946817 h 3946817"/>
                      <a:gd name="connsiteX0" fmla="*/ 180077 w 5976395"/>
                      <a:gd name="connsiteY0" fmla="*/ 213017 h 3946817"/>
                      <a:gd name="connsiteX1" fmla="*/ 1018277 w 5976395"/>
                      <a:gd name="connsiteY1" fmla="*/ 241592 h 3946817"/>
                      <a:gd name="connsiteX2" fmla="*/ 180077 w 5976395"/>
                      <a:gd name="connsiteY2" fmla="*/ 822617 h 3946817"/>
                      <a:gd name="connsiteX3" fmla="*/ 208651 w 5976395"/>
                      <a:gd name="connsiteY3" fmla="*/ 1413168 h 3946817"/>
                      <a:gd name="connsiteX4" fmla="*/ 1813614 w 5976395"/>
                      <a:gd name="connsiteY4" fmla="*/ 222542 h 3946817"/>
                      <a:gd name="connsiteX5" fmla="*/ 2628002 w 5976395"/>
                      <a:gd name="connsiteY5" fmla="*/ 189205 h 3946817"/>
                      <a:gd name="connsiteX6" fmla="*/ 199127 w 5976395"/>
                      <a:gd name="connsiteY6" fmla="*/ 2013242 h 3946817"/>
                      <a:gd name="connsiteX7" fmla="*/ 246752 w 5976395"/>
                      <a:gd name="connsiteY7" fmla="*/ 2622842 h 3946817"/>
                      <a:gd name="connsiteX8" fmla="*/ 1799327 w 5976395"/>
                      <a:gd name="connsiteY8" fmla="*/ 1441742 h 3946817"/>
                      <a:gd name="connsiteX9" fmla="*/ 3442389 w 5976395"/>
                      <a:gd name="connsiteY9" fmla="*/ 213017 h 3946817"/>
                      <a:gd name="connsiteX10" fmla="*/ 4256777 w 5976395"/>
                      <a:gd name="connsiteY10" fmla="*/ 232067 h 3946817"/>
                      <a:gd name="connsiteX11" fmla="*/ 2423215 w 5976395"/>
                      <a:gd name="connsiteY11" fmla="*/ 1556043 h 3946817"/>
                      <a:gd name="connsiteX12" fmla="*/ 213414 w 5976395"/>
                      <a:gd name="connsiteY12" fmla="*/ 3208629 h 3946817"/>
                      <a:gd name="connsiteX13" fmla="*/ 189602 w 5976395"/>
                      <a:gd name="connsiteY13" fmla="*/ 3784892 h 3946817"/>
                      <a:gd name="connsiteX14" fmla="*/ 1751702 w 5976395"/>
                      <a:gd name="connsiteY14" fmla="*/ 2727617 h 3946817"/>
                      <a:gd name="connsiteX15" fmla="*/ 5056877 w 5976395"/>
                      <a:gd name="connsiteY15" fmla="*/ 213017 h 3946817"/>
                      <a:gd name="connsiteX16" fmla="*/ 5952227 w 5976395"/>
                      <a:gd name="connsiteY16" fmla="*/ 270167 h 3946817"/>
                      <a:gd name="connsiteX17" fmla="*/ 4352027 w 5976395"/>
                      <a:gd name="connsiteY17" fmla="*/ 1375067 h 3946817"/>
                      <a:gd name="connsiteX18" fmla="*/ 665852 w 5976395"/>
                      <a:gd name="connsiteY18" fmla="*/ 3946817 h 3946817"/>
                      <a:gd name="connsiteX0" fmla="*/ 124568 w 5920886"/>
                      <a:gd name="connsiteY0" fmla="*/ 213017 h 3946817"/>
                      <a:gd name="connsiteX1" fmla="*/ 962768 w 5920886"/>
                      <a:gd name="connsiteY1" fmla="*/ 241592 h 3946817"/>
                      <a:gd name="connsiteX2" fmla="*/ 124568 w 5920886"/>
                      <a:gd name="connsiteY2" fmla="*/ 822617 h 3946817"/>
                      <a:gd name="connsiteX3" fmla="*/ 153142 w 5920886"/>
                      <a:gd name="connsiteY3" fmla="*/ 1413168 h 3946817"/>
                      <a:gd name="connsiteX4" fmla="*/ 1758105 w 5920886"/>
                      <a:gd name="connsiteY4" fmla="*/ 222542 h 3946817"/>
                      <a:gd name="connsiteX5" fmla="*/ 2572493 w 5920886"/>
                      <a:gd name="connsiteY5" fmla="*/ 189205 h 3946817"/>
                      <a:gd name="connsiteX6" fmla="*/ 143618 w 5920886"/>
                      <a:gd name="connsiteY6" fmla="*/ 2013242 h 3946817"/>
                      <a:gd name="connsiteX7" fmla="*/ 191243 w 5920886"/>
                      <a:gd name="connsiteY7" fmla="*/ 2622842 h 3946817"/>
                      <a:gd name="connsiteX8" fmla="*/ 1743818 w 5920886"/>
                      <a:gd name="connsiteY8" fmla="*/ 1441742 h 3946817"/>
                      <a:gd name="connsiteX9" fmla="*/ 3386880 w 5920886"/>
                      <a:gd name="connsiteY9" fmla="*/ 213017 h 3946817"/>
                      <a:gd name="connsiteX10" fmla="*/ 4201268 w 5920886"/>
                      <a:gd name="connsiteY10" fmla="*/ 232067 h 3946817"/>
                      <a:gd name="connsiteX11" fmla="*/ 2367706 w 5920886"/>
                      <a:gd name="connsiteY11" fmla="*/ 1556043 h 3946817"/>
                      <a:gd name="connsiteX12" fmla="*/ 157905 w 5920886"/>
                      <a:gd name="connsiteY12" fmla="*/ 3208629 h 3946817"/>
                      <a:gd name="connsiteX13" fmla="*/ 134093 w 5920886"/>
                      <a:gd name="connsiteY13" fmla="*/ 3784892 h 3946817"/>
                      <a:gd name="connsiteX14" fmla="*/ 1696193 w 5920886"/>
                      <a:gd name="connsiteY14" fmla="*/ 2727617 h 3946817"/>
                      <a:gd name="connsiteX15" fmla="*/ 5001368 w 5920886"/>
                      <a:gd name="connsiteY15" fmla="*/ 213017 h 3946817"/>
                      <a:gd name="connsiteX16" fmla="*/ 5896718 w 5920886"/>
                      <a:gd name="connsiteY16" fmla="*/ 270167 h 3946817"/>
                      <a:gd name="connsiteX17" fmla="*/ 4296518 w 5920886"/>
                      <a:gd name="connsiteY17" fmla="*/ 1375067 h 3946817"/>
                      <a:gd name="connsiteX18" fmla="*/ 610343 w 5920886"/>
                      <a:gd name="connsiteY18" fmla="*/ 3946817 h 3946817"/>
                      <a:gd name="connsiteX0" fmla="*/ 175162 w 5971480"/>
                      <a:gd name="connsiteY0" fmla="*/ 213017 h 3946817"/>
                      <a:gd name="connsiteX1" fmla="*/ 1013362 w 5971480"/>
                      <a:gd name="connsiteY1" fmla="*/ 241592 h 3946817"/>
                      <a:gd name="connsiteX2" fmla="*/ 175162 w 5971480"/>
                      <a:gd name="connsiteY2" fmla="*/ 822617 h 3946817"/>
                      <a:gd name="connsiteX3" fmla="*/ 203736 w 5971480"/>
                      <a:gd name="connsiteY3" fmla="*/ 1413168 h 3946817"/>
                      <a:gd name="connsiteX4" fmla="*/ 1808699 w 5971480"/>
                      <a:gd name="connsiteY4" fmla="*/ 222542 h 3946817"/>
                      <a:gd name="connsiteX5" fmla="*/ 2623087 w 5971480"/>
                      <a:gd name="connsiteY5" fmla="*/ 189205 h 3946817"/>
                      <a:gd name="connsiteX6" fmla="*/ 194212 w 5971480"/>
                      <a:gd name="connsiteY6" fmla="*/ 2013242 h 3946817"/>
                      <a:gd name="connsiteX7" fmla="*/ 241837 w 5971480"/>
                      <a:gd name="connsiteY7" fmla="*/ 2622842 h 3946817"/>
                      <a:gd name="connsiteX8" fmla="*/ 1794412 w 5971480"/>
                      <a:gd name="connsiteY8" fmla="*/ 1441742 h 3946817"/>
                      <a:gd name="connsiteX9" fmla="*/ 3437474 w 5971480"/>
                      <a:gd name="connsiteY9" fmla="*/ 213017 h 3946817"/>
                      <a:gd name="connsiteX10" fmla="*/ 4251862 w 5971480"/>
                      <a:gd name="connsiteY10" fmla="*/ 232067 h 3946817"/>
                      <a:gd name="connsiteX11" fmla="*/ 2418300 w 5971480"/>
                      <a:gd name="connsiteY11" fmla="*/ 1556043 h 3946817"/>
                      <a:gd name="connsiteX12" fmla="*/ 179924 w 5971480"/>
                      <a:gd name="connsiteY12" fmla="*/ 3218154 h 3946817"/>
                      <a:gd name="connsiteX13" fmla="*/ 184687 w 5971480"/>
                      <a:gd name="connsiteY13" fmla="*/ 3784892 h 3946817"/>
                      <a:gd name="connsiteX14" fmla="*/ 1746787 w 5971480"/>
                      <a:gd name="connsiteY14" fmla="*/ 2727617 h 3946817"/>
                      <a:gd name="connsiteX15" fmla="*/ 5051962 w 5971480"/>
                      <a:gd name="connsiteY15" fmla="*/ 213017 h 3946817"/>
                      <a:gd name="connsiteX16" fmla="*/ 5947312 w 5971480"/>
                      <a:gd name="connsiteY16" fmla="*/ 270167 h 3946817"/>
                      <a:gd name="connsiteX17" fmla="*/ 4347112 w 5971480"/>
                      <a:gd name="connsiteY17" fmla="*/ 1375067 h 3946817"/>
                      <a:gd name="connsiteX18" fmla="*/ 660937 w 5971480"/>
                      <a:gd name="connsiteY18" fmla="*/ 3946817 h 3946817"/>
                      <a:gd name="connsiteX0" fmla="*/ 140408 w 5936726"/>
                      <a:gd name="connsiteY0" fmla="*/ 213017 h 3946817"/>
                      <a:gd name="connsiteX1" fmla="*/ 978608 w 5936726"/>
                      <a:gd name="connsiteY1" fmla="*/ 241592 h 3946817"/>
                      <a:gd name="connsiteX2" fmla="*/ 140408 w 5936726"/>
                      <a:gd name="connsiteY2" fmla="*/ 822617 h 3946817"/>
                      <a:gd name="connsiteX3" fmla="*/ 168982 w 5936726"/>
                      <a:gd name="connsiteY3" fmla="*/ 1413168 h 3946817"/>
                      <a:gd name="connsiteX4" fmla="*/ 1773945 w 5936726"/>
                      <a:gd name="connsiteY4" fmla="*/ 222542 h 3946817"/>
                      <a:gd name="connsiteX5" fmla="*/ 2588333 w 5936726"/>
                      <a:gd name="connsiteY5" fmla="*/ 189205 h 3946817"/>
                      <a:gd name="connsiteX6" fmla="*/ 159458 w 5936726"/>
                      <a:gd name="connsiteY6" fmla="*/ 2013242 h 3946817"/>
                      <a:gd name="connsiteX7" fmla="*/ 207083 w 5936726"/>
                      <a:gd name="connsiteY7" fmla="*/ 2622842 h 3946817"/>
                      <a:gd name="connsiteX8" fmla="*/ 1759658 w 5936726"/>
                      <a:gd name="connsiteY8" fmla="*/ 1441742 h 3946817"/>
                      <a:gd name="connsiteX9" fmla="*/ 3402720 w 5936726"/>
                      <a:gd name="connsiteY9" fmla="*/ 213017 h 3946817"/>
                      <a:gd name="connsiteX10" fmla="*/ 4217108 w 5936726"/>
                      <a:gd name="connsiteY10" fmla="*/ 232067 h 3946817"/>
                      <a:gd name="connsiteX11" fmla="*/ 2383546 w 5936726"/>
                      <a:gd name="connsiteY11" fmla="*/ 1556043 h 3946817"/>
                      <a:gd name="connsiteX12" fmla="*/ 145170 w 5936726"/>
                      <a:gd name="connsiteY12" fmla="*/ 3218154 h 3946817"/>
                      <a:gd name="connsiteX13" fmla="*/ 149933 w 5936726"/>
                      <a:gd name="connsiteY13" fmla="*/ 3784892 h 3946817"/>
                      <a:gd name="connsiteX14" fmla="*/ 1712033 w 5936726"/>
                      <a:gd name="connsiteY14" fmla="*/ 2727617 h 3946817"/>
                      <a:gd name="connsiteX15" fmla="*/ 5017208 w 5936726"/>
                      <a:gd name="connsiteY15" fmla="*/ 213017 h 3946817"/>
                      <a:gd name="connsiteX16" fmla="*/ 5912558 w 5936726"/>
                      <a:gd name="connsiteY16" fmla="*/ 270167 h 3946817"/>
                      <a:gd name="connsiteX17" fmla="*/ 4312358 w 5936726"/>
                      <a:gd name="connsiteY17" fmla="*/ 1375067 h 3946817"/>
                      <a:gd name="connsiteX18" fmla="*/ 626183 w 5936726"/>
                      <a:gd name="connsiteY18" fmla="*/ 3946817 h 3946817"/>
                      <a:gd name="connsiteX0" fmla="*/ 178229 w 5974164"/>
                      <a:gd name="connsiteY0" fmla="*/ 205027 h 3938827"/>
                      <a:gd name="connsiteX1" fmla="*/ 1016429 w 5974164"/>
                      <a:gd name="connsiteY1" fmla="*/ 233602 h 3938827"/>
                      <a:gd name="connsiteX2" fmla="*/ 178229 w 5974164"/>
                      <a:gd name="connsiteY2" fmla="*/ 814627 h 3938827"/>
                      <a:gd name="connsiteX3" fmla="*/ 206803 w 5974164"/>
                      <a:gd name="connsiteY3" fmla="*/ 1405178 h 3938827"/>
                      <a:gd name="connsiteX4" fmla="*/ 1811766 w 5974164"/>
                      <a:gd name="connsiteY4" fmla="*/ 214552 h 3938827"/>
                      <a:gd name="connsiteX5" fmla="*/ 2626154 w 5974164"/>
                      <a:gd name="connsiteY5" fmla="*/ 181215 h 3938827"/>
                      <a:gd name="connsiteX6" fmla="*/ 197279 w 5974164"/>
                      <a:gd name="connsiteY6" fmla="*/ 2005252 h 3938827"/>
                      <a:gd name="connsiteX7" fmla="*/ 244904 w 5974164"/>
                      <a:gd name="connsiteY7" fmla="*/ 2614852 h 3938827"/>
                      <a:gd name="connsiteX8" fmla="*/ 1797479 w 5974164"/>
                      <a:gd name="connsiteY8" fmla="*/ 1433752 h 3938827"/>
                      <a:gd name="connsiteX9" fmla="*/ 3440541 w 5974164"/>
                      <a:gd name="connsiteY9" fmla="*/ 205027 h 3938827"/>
                      <a:gd name="connsiteX10" fmla="*/ 4254929 w 5974164"/>
                      <a:gd name="connsiteY10" fmla="*/ 224077 h 3938827"/>
                      <a:gd name="connsiteX11" fmla="*/ 2421367 w 5974164"/>
                      <a:gd name="connsiteY11" fmla="*/ 1548053 h 3938827"/>
                      <a:gd name="connsiteX12" fmla="*/ 182991 w 5974164"/>
                      <a:gd name="connsiteY12" fmla="*/ 3210164 h 3938827"/>
                      <a:gd name="connsiteX13" fmla="*/ 187754 w 5974164"/>
                      <a:gd name="connsiteY13" fmla="*/ 3776902 h 3938827"/>
                      <a:gd name="connsiteX14" fmla="*/ 1797479 w 5974164"/>
                      <a:gd name="connsiteY14" fmla="*/ 2610090 h 3938827"/>
                      <a:gd name="connsiteX15" fmla="*/ 5055029 w 5974164"/>
                      <a:gd name="connsiteY15" fmla="*/ 205027 h 3938827"/>
                      <a:gd name="connsiteX16" fmla="*/ 5950379 w 5974164"/>
                      <a:gd name="connsiteY16" fmla="*/ 262177 h 3938827"/>
                      <a:gd name="connsiteX17" fmla="*/ 4350179 w 5974164"/>
                      <a:gd name="connsiteY17" fmla="*/ 1367077 h 3938827"/>
                      <a:gd name="connsiteX18" fmla="*/ 664004 w 5974164"/>
                      <a:gd name="connsiteY18" fmla="*/ 3938827 h 3938827"/>
                      <a:gd name="connsiteX0" fmla="*/ 135083 w 5931018"/>
                      <a:gd name="connsiteY0" fmla="*/ 205027 h 3938827"/>
                      <a:gd name="connsiteX1" fmla="*/ 973283 w 5931018"/>
                      <a:gd name="connsiteY1" fmla="*/ 233602 h 3938827"/>
                      <a:gd name="connsiteX2" fmla="*/ 135083 w 5931018"/>
                      <a:gd name="connsiteY2" fmla="*/ 814627 h 3938827"/>
                      <a:gd name="connsiteX3" fmla="*/ 163657 w 5931018"/>
                      <a:gd name="connsiteY3" fmla="*/ 1405178 h 3938827"/>
                      <a:gd name="connsiteX4" fmla="*/ 1768620 w 5931018"/>
                      <a:gd name="connsiteY4" fmla="*/ 214552 h 3938827"/>
                      <a:gd name="connsiteX5" fmla="*/ 2583008 w 5931018"/>
                      <a:gd name="connsiteY5" fmla="*/ 181215 h 3938827"/>
                      <a:gd name="connsiteX6" fmla="*/ 154133 w 5931018"/>
                      <a:gd name="connsiteY6" fmla="*/ 2005252 h 3938827"/>
                      <a:gd name="connsiteX7" fmla="*/ 201758 w 5931018"/>
                      <a:gd name="connsiteY7" fmla="*/ 2614852 h 3938827"/>
                      <a:gd name="connsiteX8" fmla="*/ 1754333 w 5931018"/>
                      <a:gd name="connsiteY8" fmla="*/ 1433752 h 3938827"/>
                      <a:gd name="connsiteX9" fmla="*/ 3397395 w 5931018"/>
                      <a:gd name="connsiteY9" fmla="*/ 205027 h 3938827"/>
                      <a:gd name="connsiteX10" fmla="*/ 4211783 w 5931018"/>
                      <a:gd name="connsiteY10" fmla="*/ 224077 h 3938827"/>
                      <a:gd name="connsiteX11" fmla="*/ 2378221 w 5931018"/>
                      <a:gd name="connsiteY11" fmla="*/ 1548053 h 3938827"/>
                      <a:gd name="connsiteX12" fmla="*/ 139845 w 5931018"/>
                      <a:gd name="connsiteY12" fmla="*/ 3210164 h 3938827"/>
                      <a:gd name="connsiteX13" fmla="*/ 144608 w 5931018"/>
                      <a:gd name="connsiteY13" fmla="*/ 3776902 h 3938827"/>
                      <a:gd name="connsiteX14" fmla="*/ 1754333 w 5931018"/>
                      <a:gd name="connsiteY14" fmla="*/ 2610090 h 3938827"/>
                      <a:gd name="connsiteX15" fmla="*/ 5011883 w 5931018"/>
                      <a:gd name="connsiteY15" fmla="*/ 205027 h 3938827"/>
                      <a:gd name="connsiteX16" fmla="*/ 5907233 w 5931018"/>
                      <a:gd name="connsiteY16" fmla="*/ 262177 h 3938827"/>
                      <a:gd name="connsiteX17" fmla="*/ 4307033 w 5931018"/>
                      <a:gd name="connsiteY17" fmla="*/ 1367077 h 3938827"/>
                      <a:gd name="connsiteX18" fmla="*/ 620858 w 5931018"/>
                      <a:gd name="connsiteY18" fmla="*/ 3938827 h 3938827"/>
                      <a:gd name="connsiteX0" fmla="*/ 199629 w 5995564"/>
                      <a:gd name="connsiteY0" fmla="*/ 205027 h 3938827"/>
                      <a:gd name="connsiteX1" fmla="*/ 1037829 w 5995564"/>
                      <a:gd name="connsiteY1" fmla="*/ 233602 h 3938827"/>
                      <a:gd name="connsiteX2" fmla="*/ 199629 w 5995564"/>
                      <a:gd name="connsiteY2" fmla="*/ 814627 h 3938827"/>
                      <a:gd name="connsiteX3" fmla="*/ 228203 w 5995564"/>
                      <a:gd name="connsiteY3" fmla="*/ 1405178 h 3938827"/>
                      <a:gd name="connsiteX4" fmla="*/ 1833166 w 5995564"/>
                      <a:gd name="connsiteY4" fmla="*/ 214552 h 3938827"/>
                      <a:gd name="connsiteX5" fmla="*/ 2647554 w 5995564"/>
                      <a:gd name="connsiteY5" fmla="*/ 181215 h 3938827"/>
                      <a:gd name="connsiteX6" fmla="*/ 218679 w 5995564"/>
                      <a:gd name="connsiteY6" fmla="*/ 2005252 h 3938827"/>
                      <a:gd name="connsiteX7" fmla="*/ 266304 w 5995564"/>
                      <a:gd name="connsiteY7" fmla="*/ 2614852 h 3938827"/>
                      <a:gd name="connsiteX8" fmla="*/ 1818879 w 5995564"/>
                      <a:gd name="connsiteY8" fmla="*/ 1433752 h 3938827"/>
                      <a:gd name="connsiteX9" fmla="*/ 3461941 w 5995564"/>
                      <a:gd name="connsiteY9" fmla="*/ 205027 h 3938827"/>
                      <a:gd name="connsiteX10" fmla="*/ 4276329 w 5995564"/>
                      <a:gd name="connsiteY10" fmla="*/ 224077 h 3938827"/>
                      <a:gd name="connsiteX11" fmla="*/ 2442767 w 5995564"/>
                      <a:gd name="connsiteY11" fmla="*/ 1548053 h 3938827"/>
                      <a:gd name="connsiteX12" fmla="*/ 204391 w 5995564"/>
                      <a:gd name="connsiteY12" fmla="*/ 3210164 h 3938827"/>
                      <a:gd name="connsiteX13" fmla="*/ 204392 w 5995564"/>
                      <a:gd name="connsiteY13" fmla="*/ 3748327 h 3938827"/>
                      <a:gd name="connsiteX14" fmla="*/ 1818879 w 5995564"/>
                      <a:gd name="connsiteY14" fmla="*/ 2610090 h 3938827"/>
                      <a:gd name="connsiteX15" fmla="*/ 5076429 w 5995564"/>
                      <a:gd name="connsiteY15" fmla="*/ 205027 h 3938827"/>
                      <a:gd name="connsiteX16" fmla="*/ 5971779 w 5995564"/>
                      <a:gd name="connsiteY16" fmla="*/ 262177 h 3938827"/>
                      <a:gd name="connsiteX17" fmla="*/ 4371579 w 5995564"/>
                      <a:gd name="connsiteY17" fmla="*/ 1367077 h 3938827"/>
                      <a:gd name="connsiteX18" fmla="*/ 685404 w 5995564"/>
                      <a:gd name="connsiteY18" fmla="*/ 3938827 h 3938827"/>
                      <a:gd name="connsiteX0" fmla="*/ 151154 w 5947089"/>
                      <a:gd name="connsiteY0" fmla="*/ 205027 h 3938827"/>
                      <a:gd name="connsiteX1" fmla="*/ 989354 w 5947089"/>
                      <a:gd name="connsiteY1" fmla="*/ 233602 h 3938827"/>
                      <a:gd name="connsiteX2" fmla="*/ 151154 w 5947089"/>
                      <a:gd name="connsiteY2" fmla="*/ 814627 h 3938827"/>
                      <a:gd name="connsiteX3" fmla="*/ 179728 w 5947089"/>
                      <a:gd name="connsiteY3" fmla="*/ 1405178 h 3938827"/>
                      <a:gd name="connsiteX4" fmla="*/ 1784691 w 5947089"/>
                      <a:gd name="connsiteY4" fmla="*/ 214552 h 3938827"/>
                      <a:gd name="connsiteX5" fmla="*/ 2599079 w 5947089"/>
                      <a:gd name="connsiteY5" fmla="*/ 181215 h 3938827"/>
                      <a:gd name="connsiteX6" fmla="*/ 170204 w 5947089"/>
                      <a:gd name="connsiteY6" fmla="*/ 2005252 h 3938827"/>
                      <a:gd name="connsiteX7" fmla="*/ 217829 w 5947089"/>
                      <a:gd name="connsiteY7" fmla="*/ 2614852 h 3938827"/>
                      <a:gd name="connsiteX8" fmla="*/ 1770404 w 5947089"/>
                      <a:gd name="connsiteY8" fmla="*/ 1433752 h 3938827"/>
                      <a:gd name="connsiteX9" fmla="*/ 3413466 w 5947089"/>
                      <a:gd name="connsiteY9" fmla="*/ 205027 h 3938827"/>
                      <a:gd name="connsiteX10" fmla="*/ 4227854 w 5947089"/>
                      <a:gd name="connsiteY10" fmla="*/ 224077 h 3938827"/>
                      <a:gd name="connsiteX11" fmla="*/ 2394292 w 5947089"/>
                      <a:gd name="connsiteY11" fmla="*/ 1548053 h 3938827"/>
                      <a:gd name="connsiteX12" fmla="*/ 155916 w 5947089"/>
                      <a:gd name="connsiteY12" fmla="*/ 3210164 h 3938827"/>
                      <a:gd name="connsiteX13" fmla="*/ 155917 w 5947089"/>
                      <a:gd name="connsiteY13" fmla="*/ 3748327 h 3938827"/>
                      <a:gd name="connsiteX14" fmla="*/ 1770404 w 5947089"/>
                      <a:gd name="connsiteY14" fmla="*/ 2610090 h 3938827"/>
                      <a:gd name="connsiteX15" fmla="*/ 5027954 w 5947089"/>
                      <a:gd name="connsiteY15" fmla="*/ 205027 h 3938827"/>
                      <a:gd name="connsiteX16" fmla="*/ 5923304 w 5947089"/>
                      <a:gd name="connsiteY16" fmla="*/ 262177 h 3938827"/>
                      <a:gd name="connsiteX17" fmla="*/ 4323104 w 5947089"/>
                      <a:gd name="connsiteY17" fmla="*/ 1367077 h 3938827"/>
                      <a:gd name="connsiteX18" fmla="*/ 636929 w 5947089"/>
                      <a:gd name="connsiteY18" fmla="*/ 3938827 h 3938827"/>
                      <a:gd name="connsiteX0" fmla="*/ 151154 w 5946426"/>
                      <a:gd name="connsiteY0" fmla="*/ 234252 h 3968052"/>
                      <a:gd name="connsiteX1" fmla="*/ 989354 w 5946426"/>
                      <a:gd name="connsiteY1" fmla="*/ 262827 h 3968052"/>
                      <a:gd name="connsiteX2" fmla="*/ 151154 w 5946426"/>
                      <a:gd name="connsiteY2" fmla="*/ 843852 h 3968052"/>
                      <a:gd name="connsiteX3" fmla="*/ 179728 w 5946426"/>
                      <a:gd name="connsiteY3" fmla="*/ 1434403 h 3968052"/>
                      <a:gd name="connsiteX4" fmla="*/ 1784691 w 5946426"/>
                      <a:gd name="connsiteY4" fmla="*/ 243777 h 3968052"/>
                      <a:gd name="connsiteX5" fmla="*/ 2599079 w 5946426"/>
                      <a:gd name="connsiteY5" fmla="*/ 210440 h 3968052"/>
                      <a:gd name="connsiteX6" fmla="*/ 170204 w 5946426"/>
                      <a:gd name="connsiteY6" fmla="*/ 2034477 h 3968052"/>
                      <a:gd name="connsiteX7" fmla="*/ 217829 w 5946426"/>
                      <a:gd name="connsiteY7" fmla="*/ 2644077 h 3968052"/>
                      <a:gd name="connsiteX8" fmla="*/ 1770404 w 5946426"/>
                      <a:gd name="connsiteY8" fmla="*/ 1462977 h 3968052"/>
                      <a:gd name="connsiteX9" fmla="*/ 3413466 w 5946426"/>
                      <a:gd name="connsiteY9" fmla="*/ 234252 h 3968052"/>
                      <a:gd name="connsiteX10" fmla="*/ 4227854 w 5946426"/>
                      <a:gd name="connsiteY10" fmla="*/ 253302 h 3968052"/>
                      <a:gd name="connsiteX11" fmla="*/ 2394292 w 5946426"/>
                      <a:gd name="connsiteY11" fmla="*/ 1577278 h 3968052"/>
                      <a:gd name="connsiteX12" fmla="*/ 155916 w 5946426"/>
                      <a:gd name="connsiteY12" fmla="*/ 3239389 h 3968052"/>
                      <a:gd name="connsiteX13" fmla="*/ 155917 w 5946426"/>
                      <a:gd name="connsiteY13" fmla="*/ 3777552 h 3968052"/>
                      <a:gd name="connsiteX14" fmla="*/ 1770404 w 5946426"/>
                      <a:gd name="connsiteY14" fmla="*/ 2639315 h 3968052"/>
                      <a:gd name="connsiteX15" fmla="*/ 5027954 w 5946426"/>
                      <a:gd name="connsiteY15" fmla="*/ 234252 h 3968052"/>
                      <a:gd name="connsiteX16" fmla="*/ 5923304 w 5946426"/>
                      <a:gd name="connsiteY16" fmla="*/ 291402 h 3968052"/>
                      <a:gd name="connsiteX17" fmla="*/ 4323104 w 5946426"/>
                      <a:gd name="connsiteY17" fmla="*/ 1396302 h 3968052"/>
                      <a:gd name="connsiteX18" fmla="*/ 636929 w 5946426"/>
                      <a:gd name="connsiteY18" fmla="*/ 3968052 h 3968052"/>
                      <a:gd name="connsiteX0" fmla="*/ 151154 w 5897114"/>
                      <a:gd name="connsiteY0" fmla="*/ 218865 h 3952665"/>
                      <a:gd name="connsiteX1" fmla="*/ 989354 w 5897114"/>
                      <a:gd name="connsiteY1" fmla="*/ 247440 h 3952665"/>
                      <a:gd name="connsiteX2" fmla="*/ 151154 w 5897114"/>
                      <a:gd name="connsiteY2" fmla="*/ 828465 h 3952665"/>
                      <a:gd name="connsiteX3" fmla="*/ 179728 w 5897114"/>
                      <a:gd name="connsiteY3" fmla="*/ 1419016 h 3952665"/>
                      <a:gd name="connsiteX4" fmla="*/ 1784691 w 5897114"/>
                      <a:gd name="connsiteY4" fmla="*/ 228390 h 3952665"/>
                      <a:gd name="connsiteX5" fmla="*/ 2599079 w 5897114"/>
                      <a:gd name="connsiteY5" fmla="*/ 195053 h 3952665"/>
                      <a:gd name="connsiteX6" fmla="*/ 170204 w 5897114"/>
                      <a:gd name="connsiteY6" fmla="*/ 2019090 h 3952665"/>
                      <a:gd name="connsiteX7" fmla="*/ 217829 w 5897114"/>
                      <a:gd name="connsiteY7" fmla="*/ 2628690 h 3952665"/>
                      <a:gd name="connsiteX8" fmla="*/ 1770404 w 5897114"/>
                      <a:gd name="connsiteY8" fmla="*/ 1447590 h 3952665"/>
                      <a:gd name="connsiteX9" fmla="*/ 3413466 w 5897114"/>
                      <a:gd name="connsiteY9" fmla="*/ 218865 h 3952665"/>
                      <a:gd name="connsiteX10" fmla="*/ 4227854 w 5897114"/>
                      <a:gd name="connsiteY10" fmla="*/ 237915 h 3952665"/>
                      <a:gd name="connsiteX11" fmla="*/ 2394292 w 5897114"/>
                      <a:gd name="connsiteY11" fmla="*/ 1561891 h 3952665"/>
                      <a:gd name="connsiteX12" fmla="*/ 155916 w 5897114"/>
                      <a:gd name="connsiteY12" fmla="*/ 3224002 h 3952665"/>
                      <a:gd name="connsiteX13" fmla="*/ 155917 w 5897114"/>
                      <a:gd name="connsiteY13" fmla="*/ 3762165 h 3952665"/>
                      <a:gd name="connsiteX14" fmla="*/ 1770404 w 5897114"/>
                      <a:gd name="connsiteY14" fmla="*/ 2623928 h 3952665"/>
                      <a:gd name="connsiteX15" fmla="*/ 5027954 w 5897114"/>
                      <a:gd name="connsiteY15" fmla="*/ 218865 h 3952665"/>
                      <a:gd name="connsiteX16" fmla="*/ 5870917 w 5897114"/>
                      <a:gd name="connsiteY16" fmla="*/ 242677 h 3952665"/>
                      <a:gd name="connsiteX17" fmla="*/ 4323104 w 5897114"/>
                      <a:gd name="connsiteY17" fmla="*/ 1380915 h 3952665"/>
                      <a:gd name="connsiteX18" fmla="*/ 636929 w 5897114"/>
                      <a:gd name="connsiteY18" fmla="*/ 3952665 h 3952665"/>
                      <a:gd name="connsiteX0" fmla="*/ 151154 w 5870962"/>
                      <a:gd name="connsiteY0" fmla="*/ 201618 h 3935418"/>
                      <a:gd name="connsiteX1" fmla="*/ 989354 w 5870962"/>
                      <a:gd name="connsiteY1" fmla="*/ 230193 h 3935418"/>
                      <a:gd name="connsiteX2" fmla="*/ 151154 w 5870962"/>
                      <a:gd name="connsiteY2" fmla="*/ 811218 h 3935418"/>
                      <a:gd name="connsiteX3" fmla="*/ 179728 w 5870962"/>
                      <a:gd name="connsiteY3" fmla="*/ 1401769 h 3935418"/>
                      <a:gd name="connsiteX4" fmla="*/ 1784691 w 5870962"/>
                      <a:gd name="connsiteY4" fmla="*/ 211143 h 3935418"/>
                      <a:gd name="connsiteX5" fmla="*/ 2599079 w 5870962"/>
                      <a:gd name="connsiteY5" fmla="*/ 177806 h 3935418"/>
                      <a:gd name="connsiteX6" fmla="*/ 170204 w 5870962"/>
                      <a:gd name="connsiteY6" fmla="*/ 2001843 h 3935418"/>
                      <a:gd name="connsiteX7" fmla="*/ 217829 w 5870962"/>
                      <a:gd name="connsiteY7" fmla="*/ 2611443 h 3935418"/>
                      <a:gd name="connsiteX8" fmla="*/ 1770404 w 5870962"/>
                      <a:gd name="connsiteY8" fmla="*/ 1430343 h 3935418"/>
                      <a:gd name="connsiteX9" fmla="*/ 3413466 w 5870962"/>
                      <a:gd name="connsiteY9" fmla="*/ 201618 h 3935418"/>
                      <a:gd name="connsiteX10" fmla="*/ 4227854 w 5870962"/>
                      <a:gd name="connsiteY10" fmla="*/ 220668 h 3935418"/>
                      <a:gd name="connsiteX11" fmla="*/ 2394292 w 5870962"/>
                      <a:gd name="connsiteY11" fmla="*/ 1544644 h 3935418"/>
                      <a:gd name="connsiteX12" fmla="*/ 155916 w 5870962"/>
                      <a:gd name="connsiteY12" fmla="*/ 3206755 h 3935418"/>
                      <a:gd name="connsiteX13" fmla="*/ 155917 w 5870962"/>
                      <a:gd name="connsiteY13" fmla="*/ 3744918 h 3935418"/>
                      <a:gd name="connsiteX14" fmla="*/ 1770404 w 5870962"/>
                      <a:gd name="connsiteY14" fmla="*/ 2606681 h 3935418"/>
                      <a:gd name="connsiteX15" fmla="*/ 5027954 w 5870962"/>
                      <a:gd name="connsiteY15" fmla="*/ 201618 h 3935418"/>
                      <a:gd name="connsiteX16" fmla="*/ 5870917 w 5870962"/>
                      <a:gd name="connsiteY16" fmla="*/ 225430 h 3935418"/>
                      <a:gd name="connsiteX17" fmla="*/ 4323104 w 5870962"/>
                      <a:gd name="connsiteY17" fmla="*/ 1363668 h 3935418"/>
                      <a:gd name="connsiteX18" fmla="*/ 636929 w 5870962"/>
                      <a:gd name="connsiteY18" fmla="*/ 3935418 h 3935418"/>
                      <a:gd name="connsiteX0" fmla="*/ 151154 w 5870940"/>
                      <a:gd name="connsiteY0" fmla="*/ 147607 h 3881407"/>
                      <a:gd name="connsiteX1" fmla="*/ 989354 w 5870940"/>
                      <a:gd name="connsiteY1" fmla="*/ 176182 h 3881407"/>
                      <a:gd name="connsiteX2" fmla="*/ 151154 w 5870940"/>
                      <a:gd name="connsiteY2" fmla="*/ 757207 h 3881407"/>
                      <a:gd name="connsiteX3" fmla="*/ 179728 w 5870940"/>
                      <a:gd name="connsiteY3" fmla="*/ 1347758 h 3881407"/>
                      <a:gd name="connsiteX4" fmla="*/ 1784691 w 5870940"/>
                      <a:gd name="connsiteY4" fmla="*/ 157132 h 3881407"/>
                      <a:gd name="connsiteX5" fmla="*/ 2599079 w 5870940"/>
                      <a:gd name="connsiteY5" fmla="*/ 123795 h 3881407"/>
                      <a:gd name="connsiteX6" fmla="*/ 170204 w 5870940"/>
                      <a:gd name="connsiteY6" fmla="*/ 1947832 h 3881407"/>
                      <a:gd name="connsiteX7" fmla="*/ 217829 w 5870940"/>
                      <a:gd name="connsiteY7" fmla="*/ 2557432 h 3881407"/>
                      <a:gd name="connsiteX8" fmla="*/ 1770404 w 5870940"/>
                      <a:gd name="connsiteY8" fmla="*/ 1376332 h 3881407"/>
                      <a:gd name="connsiteX9" fmla="*/ 3413466 w 5870940"/>
                      <a:gd name="connsiteY9" fmla="*/ 147607 h 3881407"/>
                      <a:gd name="connsiteX10" fmla="*/ 4227854 w 5870940"/>
                      <a:gd name="connsiteY10" fmla="*/ 166657 h 3881407"/>
                      <a:gd name="connsiteX11" fmla="*/ 2394292 w 5870940"/>
                      <a:gd name="connsiteY11" fmla="*/ 1490633 h 3881407"/>
                      <a:gd name="connsiteX12" fmla="*/ 155916 w 5870940"/>
                      <a:gd name="connsiteY12" fmla="*/ 3152744 h 3881407"/>
                      <a:gd name="connsiteX13" fmla="*/ 155917 w 5870940"/>
                      <a:gd name="connsiteY13" fmla="*/ 3690907 h 3881407"/>
                      <a:gd name="connsiteX14" fmla="*/ 1770404 w 5870940"/>
                      <a:gd name="connsiteY14" fmla="*/ 2552670 h 3881407"/>
                      <a:gd name="connsiteX15" fmla="*/ 5027954 w 5870940"/>
                      <a:gd name="connsiteY15" fmla="*/ 147607 h 3881407"/>
                      <a:gd name="connsiteX16" fmla="*/ 5870917 w 5870940"/>
                      <a:gd name="connsiteY16" fmla="*/ 171419 h 3881407"/>
                      <a:gd name="connsiteX17" fmla="*/ 4323104 w 5870940"/>
                      <a:gd name="connsiteY17" fmla="*/ 1309657 h 3881407"/>
                      <a:gd name="connsiteX18" fmla="*/ 636929 w 5870940"/>
                      <a:gd name="connsiteY18" fmla="*/ 3881407 h 3881407"/>
                      <a:gd name="connsiteX0" fmla="*/ 151154 w 5856678"/>
                      <a:gd name="connsiteY0" fmla="*/ 211188 h 3944988"/>
                      <a:gd name="connsiteX1" fmla="*/ 989354 w 5856678"/>
                      <a:gd name="connsiteY1" fmla="*/ 239763 h 3944988"/>
                      <a:gd name="connsiteX2" fmla="*/ 151154 w 5856678"/>
                      <a:gd name="connsiteY2" fmla="*/ 820788 h 3944988"/>
                      <a:gd name="connsiteX3" fmla="*/ 179728 w 5856678"/>
                      <a:gd name="connsiteY3" fmla="*/ 1411339 h 3944988"/>
                      <a:gd name="connsiteX4" fmla="*/ 1784691 w 5856678"/>
                      <a:gd name="connsiteY4" fmla="*/ 220713 h 3944988"/>
                      <a:gd name="connsiteX5" fmla="*/ 2599079 w 5856678"/>
                      <a:gd name="connsiteY5" fmla="*/ 187376 h 3944988"/>
                      <a:gd name="connsiteX6" fmla="*/ 170204 w 5856678"/>
                      <a:gd name="connsiteY6" fmla="*/ 2011413 h 3944988"/>
                      <a:gd name="connsiteX7" fmla="*/ 217829 w 5856678"/>
                      <a:gd name="connsiteY7" fmla="*/ 2621013 h 3944988"/>
                      <a:gd name="connsiteX8" fmla="*/ 1770404 w 5856678"/>
                      <a:gd name="connsiteY8" fmla="*/ 1439913 h 3944988"/>
                      <a:gd name="connsiteX9" fmla="*/ 3413466 w 5856678"/>
                      <a:gd name="connsiteY9" fmla="*/ 211188 h 3944988"/>
                      <a:gd name="connsiteX10" fmla="*/ 4227854 w 5856678"/>
                      <a:gd name="connsiteY10" fmla="*/ 230238 h 3944988"/>
                      <a:gd name="connsiteX11" fmla="*/ 2394292 w 5856678"/>
                      <a:gd name="connsiteY11" fmla="*/ 1554214 h 3944988"/>
                      <a:gd name="connsiteX12" fmla="*/ 155916 w 5856678"/>
                      <a:gd name="connsiteY12" fmla="*/ 3216325 h 3944988"/>
                      <a:gd name="connsiteX13" fmla="*/ 155917 w 5856678"/>
                      <a:gd name="connsiteY13" fmla="*/ 3754488 h 3944988"/>
                      <a:gd name="connsiteX14" fmla="*/ 1770404 w 5856678"/>
                      <a:gd name="connsiteY14" fmla="*/ 2616251 h 3944988"/>
                      <a:gd name="connsiteX15" fmla="*/ 5027954 w 5856678"/>
                      <a:gd name="connsiteY15" fmla="*/ 211188 h 3944988"/>
                      <a:gd name="connsiteX16" fmla="*/ 5856630 w 5856678"/>
                      <a:gd name="connsiteY16" fmla="*/ 211187 h 3944988"/>
                      <a:gd name="connsiteX17" fmla="*/ 4323104 w 5856678"/>
                      <a:gd name="connsiteY17" fmla="*/ 1373238 h 3944988"/>
                      <a:gd name="connsiteX18" fmla="*/ 636929 w 5856678"/>
                      <a:gd name="connsiteY18" fmla="*/ 3944988 h 3944988"/>
                      <a:gd name="connsiteX0" fmla="*/ 151154 w 5857577"/>
                      <a:gd name="connsiteY0" fmla="*/ 205938 h 3939738"/>
                      <a:gd name="connsiteX1" fmla="*/ 989354 w 5857577"/>
                      <a:gd name="connsiteY1" fmla="*/ 234513 h 3939738"/>
                      <a:gd name="connsiteX2" fmla="*/ 151154 w 5857577"/>
                      <a:gd name="connsiteY2" fmla="*/ 815538 h 3939738"/>
                      <a:gd name="connsiteX3" fmla="*/ 179728 w 5857577"/>
                      <a:gd name="connsiteY3" fmla="*/ 1406089 h 3939738"/>
                      <a:gd name="connsiteX4" fmla="*/ 1784691 w 5857577"/>
                      <a:gd name="connsiteY4" fmla="*/ 215463 h 3939738"/>
                      <a:gd name="connsiteX5" fmla="*/ 2599079 w 5857577"/>
                      <a:gd name="connsiteY5" fmla="*/ 182126 h 3939738"/>
                      <a:gd name="connsiteX6" fmla="*/ 170204 w 5857577"/>
                      <a:gd name="connsiteY6" fmla="*/ 2006163 h 3939738"/>
                      <a:gd name="connsiteX7" fmla="*/ 217829 w 5857577"/>
                      <a:gd name="connsiteY7" fmla="*/ 2615763 h 3939738"/>
                      <a:gd name="connsiteX8" fmla="*/ 1770404 w 5857577"/>
                      <a:gd name="connsiteY8" fmla="*/ 1434663 h 3939738"/>
                      <a:gd name="connsiteX9" fmla="*/ 3413466 w 5857577"/>
                      <a:gd name="connsiteY9" fmla="*/ 205938 h 3939738"/>
                      <a:gd name="connsiteX10" fmla="*/ 4227854 w 5857577"/>
                      <a:gd name="connsiteY10" fmla="*/ 224988 h 3939738"/>
                      <a:gd name="connsiteX11" fmla="*/ 2394292 w 5857577"/>
                      <a:gd name="connsiteY11" fmla="*/ 1548964 h 3939738"/>
                      <a:gd name="connsiteX12" fmla="*/ 155916 w 5857577"/>
                      <a:gd name="connsiteY12" fmla="*/ 3211075 h 3939738"/>
                      <a:gd name="connsiteX13" fmla="*/ 155917 w 5857577"/>
                      <a:gd name="connsiteY13" fmla="*/ 3749238 h 3939738"/>
                      <a:gd name="connsiteX14" fmla="*/ 1770404 w 5857577"/>
                      <a:gd name="connsiteY14" fmla="*/ 2611001 h 3939738"/>
                      <a:gd name="connsiteX15" fmla="*/ 5027954 w 5857577"/>
                      <a:gd name="connsiteY15" fmla="*/ 205938 h 3939738"/>
                      <a:gd name="connsiteX16" fmla="*/ 5856630 w 5857577"/>
                      <a:gd name="connsiteY16" fmla="*/ 205937 h 3939738"/>
                      <a:gd name="connsiteX17" fmla="*/ 4323104 w 5857577"/>
                      <a:gd name="connsiteY17" fmla="*/ 1367988 h 3939738"/>
                      <a:gd name="connsiteX18" fmla="*/ 636929 w 5857577"/>
                      <a:gd name="connsiteY18" fmla="*/ 3939738 h 3939738"/>
                      <a:gd name="connsiteX0" fmla="*/ 151154 w 5857577"/>
                      <a:gd name="connsiteY0" fmla="*/ 150113 h 3883913"/>
                      <a:gd name="connsiteX1" fmla="*/ 989354 w 5857577"/>
                      <a:gd name="connsiteY1" fmla="*/ 178688 h 3883913"/>
                      <a:gd name="connsiteX2" fmla="*/ 151154 w 5857577"/>
                      <a:gd name="connsiteY2" fmla="*/ 759713 h 3883913"/>
                      <a:gd name="connsiteX3" fmla="*/ 179728 w 5857577"/>
                      <a:gd name="connsiteY3" fmla="*/ 1350264 h 3883913"/>
                      <a:gd name="connsiteX4" fmla="*/ 1784691 w 5857577"/>
                      <a:gd name="connsiteY4" fmla="*/ 159638 h 3883913"/>
                      <a:gd name="connsiteX5" fmla="*/ 2599079 w 5857577"/>
                      <a:gd name="connsiteY5" fmla="*/ 126301 h 3883913"/>
                      <a:gd name="connsiteX6" fmla="*/ 170204 w 5857577"/>
                      <a:gd name="connsiteY6" fmla="*/ 1950338 h 3883913"/>
                      <a:gd name="connsiteX7" fmla="*/ 217829 w 5857577"/>
                      <a:gd name="connsiteY7" fmla="*/ 2559938 h 3883913"/>
                      <a:gd name="connsiteX8" fmla="*/ 1770404 w 5857577"/>
                      <a:gd name="connsiteY8" fmla="*/ 1378838 h 3883913"/>
                      <a:gd name="connsiteX9" fmla="*/ 3413466 w 5857577"/>
                      <a:gd name="connsiteY9" fmla="*/ 150113 h 3883913"/>
                      <a:gd name="connsiteX10" fmla="*/ 4227854 w 5857577"/>
                      <a:gd name="connsiteY10" fmla="*/ 169163 h 3883913"/>
                      <a:gd name="connsiteX11" fmla="*/ 2394292 w 5857577"/>
                      <a:gd name="connsiteY11" fmla="*/ 1493139 h 3883913"/>
                      <a:gd name="connsiteX12" fmla="*/ 155916 w 5857577"/>
                      <a:gd name="connsiteY12" fmla="*/ 3155250 h 3883913"/>
                      <a:gd name="connsiteX13" fmla="*/ 155917 w 5857577"/>
                      <a:gd name="connsiteY13" fmla="*/ 3693413 h 3883913"/>
                      <a:gd name="connsiteX14" fmla="*/ 1770404 w 5857577"/>
                      <a:gd name="connsiteY14" fmla="*/ 2555176 h 3883913"/>
                      <a:gd name="connsiteX15" fmla="*/ 5027954 w 5857577"/>
                      <a:gd name="connsiteY15" fmla="*/ 150113 h 3883913"/>
                      <a:gd name="connsiteX16" fmla="*/ 5856630 w 5857577"/>
                      <a:gd name="connsiteY16" fmla="*/ 150112 h 3883913"/>
                      <a:gd name="connsiteX17" fmla="*/ 4323104 w 5857577"/>
                      <a:gd name="connsiteY17" fmla="*/ 1312163 h 3883913"/>
                      <a:gd name="connsiteX18" fmla="*/ 636929 w 5857577"/>
                      <a:gd name="connsiteY18" fmla="*/ 3883913 h 3883913"/>
                      <a:gd name="connsiteX0" fmla="*/ 151154 w 5878680"/>
                      <a:gd name="connsiteY0" fmla="*/ 173521 h 3907321"/>
                      <a:gd name="connsiteX1" fmla="*/ 989354 w 5878680"/>
                      <a:gd name="connsiteY1" fmla="*/ 202096 h 3907321"/>
                      <a:gd name="connsiteX2" fmla="*/ 151154 w 5878680"/>
                      <a:gd name="connsiteY2" fmla="*/ 783121 h 3907321"/>
                      <a:gd name="connsiteX3" fmla="*/ 179728 w 5878680"/>
                      <a:gd name="connsiteY3" fmla="*/ 1373672 h 3907321"/>
                      <a:gd name="connsiteX4" fmla="*/ 1784691 w 5878680"/>
                      <a:gd name="connsiteY4" fmla="*/ 183046 h 3907321"/>
                      <a:gd name="connsiteX5" fmla="*/ 2599079 w 5878680"/>
                      <a:gd name="connsiteY5" fmla="*/ 149709 h 3907321"/>
                      <a:gd name="connsiteX6" fmla="*/ 170204 w 5878680"/>
                      <a:gd name="connsiteY6" fmla="*/ 1973746 h 3907321"/>
                      <a:gd name="connsiteX7" fmla="*/ 217829 w 5878680"/>
                      <a:gd name="connsiteY7" fmla="*/ 2583346 h 3907321"/>
                      <a:gd name="connsiteX8" fmla="*/ 1770404 w 5878680"/>
                      <a:gd name="connsiteY8" fmla="*/ 1402246 h 3907321"/>
                      <a:gd name="connsiteX9" fmla="*/ 3413466 w 5878680"/>
                      <a:gd name="connsiteY9" fmla="*/ 173521 h 3907321"/>
                      <a:gd name="connsiteX10" fmla="*/ 4227854 w 5878680"/>
                      <a:gd name="connsiteY10" fmla="*/ 192571 h 3907321"/>
                      <a:gd name="connsiteX11" fmla="*/ 2394292 w 5878680"/>
                      <a:gd name="connsiteY11" fmla="*/ 1516547 h 3907321"/>
                      <a:gd name="connsiteX12" fmla="*/ 155916 w 5878680"/>
                      <a:gd name="connsiteY12" fmla="*/ 3178658 h 3907321"/>
                      <a:gd name="connsiteX13" fmla="*/ 155917 w 5878680"/>
                      <a:gd name="connsiteY13" fmla="*/ 3716821 h 3907321"/>
                      <a:gd name="connsiteX14" fmla="*/ 1770404 w 5878680"/>
                      <a:gd name="connsiteY14" fmla="*/ 2578584 h 3907321"/>
                      <a:gd name="connsiteX15" fmla="*/ 5027954 w 5878680"/>
                      <a:gd name="connsiteY15" fmla="*/ 173521 h 3907321"/>
                      <a:gd name="connsiteX16" fmla="*/ 5856630 w 5878680"/>
                      <a:gd name="connsiteY16" fmla="*/ 173520 h 3907321"/>
                      <a:gd name="connsiteX17" fmla="*/ 4308817 w 5878680"/>
                      <a:gd name="connsiteY17" fmla="*/ 1292708 h 3907321"/>
                      <a:gd name="connsiteX18" fmla="*/ 636929 w 5878680"/>
                      <a:gd name="connsiteY18" fmla="*/ 3907321 h 3907321"/>
                      <a:gd name="connsiteX0" fmla="*/ 151154 w 5873421"/>
                      <a:gd name="connsiteY0" fmla="*/ 183385 h 3917185"/>
                      <a:gd name="connsiteX1" fmla="*/ 989354 w 5873421"/>
                      <a:gd name="connsiteY1" fmla="*/ 211960 h 3917185"/>
                      <a:gd name="connsiteX2" fmla="*/ 151154 w 5873421"/>
                      <a:gd name="connsiteY2" fmla="*/ 792985 h 3917185"/>
                      <a:gd name="connsiteX3" fmla="*/ 179728 w 5873421"/>
                      <a:gd name="connsiteY3" fmla="*/ 1383536 h 3917185"/>
                      <a:gd name="connsiteX4" fmla="*/ 1784691 w 5873421"/>
                      <a:gd name="connsiteY4" fmla="*/ 192910 h 3917185"/>
                      <a:gd name="connsiteX5" fmla="*/ 2599079 w 5873421"/>
                      <a:gd name="connsiteY5" fmla="*/ 159573 h 3917185"/>
                      <a:gd name="connsiteX6" fmla="*/ 170204 w 5873421"/>
                      <a:gd name="connsiteY6" fmla="*/ 1983610 h 3917185"/>
                      <a:gd name="connsiteX7" fmla="*/ 217829 w 5873421"/>
                      <a:gd name="connsiteY7" fmla="*/ 2593210 h 3917185"/>
                      <a:gd name="connsiteX8" fmla="*/ 1770404 w 5873421"/>
                      <a:gd name="connsiteY8" fmla="*/ 1412110 h 3917185"/>
                      <a:gd name="connsiteX9" fmla="*/ 3413466 w 5873421"/>
                      <a:gd name="connsiteY9" fmla="*/ 183385 h 3917185"/>
                      <a:gd name="connsiteX10" fmla="*/ 4227854 w 5873421"/>
                      <a:gd name="connsiteY10" fmla="*/ 202435 h 3917185"/>
                      <a:gd name="connsiteX11" fmla="*/ 2394292 w 5873421"/>
                      <a:gd name="connsiteY11" fmla="*/ 1526411 h 3917185"/>
                      <a:gd name="connsiteX12" fmla="*/ 155916 w 5873421"/>
                      <a:gd name="connsiteY12" fmla="*/ 3188522 h 3917185"/>
                      <a:gd name="connsiteX13" fmla="*/ 155917 w 5873421"/>
                      <a:gd name="connsiteY13" fmla="*/ 3726685 h 3917185"/>
                      <a:gd name="connsiteX14" fmla="*/ 1770404 w 5873421"/>
                      <a:gd name="connsiteY14" fmla="*/ 2588448 h 3917185"/>
                      <a:gd name="connsiteX15" fmla="*/ 5027954 w 5873421"/>
                      <a:gd name="connsiteY15" fmla="*/ 183385 h 3917185"/>
                      <a:gd name="connsiteX16" fmla="*/ 5856630 w 5873421"/>
                      <a:gd name="connsiteY16" fmla="*/ 183384 h 3917185"/>
                      <a:gd name="connsiteX17" fmla="*/ 4308817 w 5873421"/>
                      <a:gd name="connsiteY17" fmla="*/ 1302572 h 3917185"/>
                      <a:gd name="connsiteX18" fmla="*/ 636929 w 5873421"/>
                      <a:gd name="connsiteY18" fmla="*/ 3917185 h 3917185"/>
                      <a:gd name="connsiteX0" fmla="*/ 151154 w 5870358"/>
                      <a:gd name="connsiteY0" fmla="*/ 152531 h 3886331"/>
                      <a:gd name="connsiteX1" fmla="*/ 989354 w 5870358"/>
                      <a:gd name="connsiteY1" fmla="*/ 181106 h 3886331"/>
                      <a:gd name="connsiteX2" fmla="*/ 151154 w 5870358"/>
                      <a:gd name="connsiteY2" fmla="*/ 762131 h 3886331"/>
                      <a:gd name="connsiteX3" fmla="*/ 179728 w 5870358"/>
                      <a:gd name="connsiteY3" fmla="*/ 1352682 h 3886331"/>
                      <a:gd name="connsiteX4" fmla="*/ 1784691 w 5870358"/>
                      <a:gd name="connsiteY4" fmla="*/ 162056 h 3886331"/>
                      <a:gd name="connsiteX5" fmla="*/ 2599079 w 5870358"/>
                      <a:gd name="connsiteY5" fmla="*/ 128719 h 3886331"/>
                      <a:gd name="connsiteX6" fmla="*/ 170204 w 5870358"/>
                      <a:gd name="connsiteY6" fmla="*/ 1952756 h 3886331"/>
                      <a:gd name="connsiteX7" fmla="*/ 217829 w 5870358"/>
                      <a:gd name="connsiteY7" fmla="*/ 2562356 h 3886331"/>
                      <a:gd name="connsiteX8" fmla="*/ 1770404 w 5870358"/>
                      <a:gd name="connsiteY8" fmla="*/ 1381256 h 3886331"/>
                      <a:gd name="connsiteX9" fmla="*/ 3413466 w 5870358"/>
                      <a:gd name="connsiteY9" fmla="*/ 152531 h 3886331"/>
                      <a:gd name="connsiteX10" fmla="*/ 4227854 w 5870358"/>
                      <a:gd name="connsiteY10" fmla="*/ 171581 h 3886331"/>
                      <a:gd name="connsiteX11" fmla="*/ 2394292 w 5870358"/>
                      <a:gd name="connsiteY11" fmla="*/ 1495557 h 3886331"/>
                      <a:gd name="connsiteX12" fmla="*/ 155916 w 5870358"/>
                      <a:gd name="connsiteY12" fmla="*/ 3157668 h 3886331"/>
                      <a:gd name="connsiteX13" fmla="*/ 155917 w 5870358"/>
                      <a:gd name="connsiteY13" fmla="*/ 3695831 h 3886331"/>
                      <a:gd name="connsiteX14" fmla="*/ 1770404 w 5870358"/>
                      <a:gd name="connsiteY14" fmla="*/ 2557594 h 3886331"/>
                      <a:gd name="connsiteX15" fmla="*/ 5027954 w 5870358"/>
                      <a:gd name="connsiteY15" fmla="*/ 152531 h 3886331"/>
                      <a:gd name="connsiteX16" fmla="*/ 5856630 w 5870358"/>
                      <a:gd name="connsiteY16" fmla="*/ 152530 h 3886331"/>
                      <a:gd name="connsiteX17" fmla="*/ 4308817 w 5870358"/>
                      <a:gd name="connsiteY17" fmla="*/ 1271718 h 3886331"/>
                      <a:gd name="connsiteX18" fmla="*/ 636929 w 5870358"/>
                      <a:gd name="connsiteY18" fmla="*/ 3886331 h 3886331"/>
                      <a:gd name="connsiteX0" fmla="*/ 151154 w 5870358"/>
                      <a:gd name="connsiteY0" fmla="*/ 152531 h 3886331"/>
                      <a:gd name="connsiteX1" fmla="*/ 989354 w 5870358"/>
                      <a:gd name="connsiteY1" fmla="*/ 181106 h 3886331"/>
                      <a:gd name="connsiteX2" fmla="*/ 151154 w 5870358"/>
                      <a:gd name="connsiteY2" fmla="*/ 762131 h 3886331"/>
                      <a:gd name="connsiteX3" fmla="*/ 179728 w 5870358"/>
                      <a:gd name="connsiteY3" fmla="*/ 1352682 h 3886331"/>
                      <a:gd name="connsiteX4" fmla="*/ 1784691 w 5870358"/>
                      <a:gd name="connsiteY4" fmla="*/ 162056 h 3886331"/>
                      <a:gd name="connsiteX5" fmla="*/ 2599079 w 5870358"/>
                      <a:gd name="connsiteY5" fmla="*/ 128719 h 3886331"/>
                      <a:gd name="connsiteX6" fmla="*/ 170204 w 5870358"/>
                      <a:gd name="connsiteY6" fmla="*/ 1952756 h 3886331"/>
                      <a:gd name="connsiteX7" fmla="*/ 217829 w 5870358"/>
                      <a:gd name="connsiteY7" fmla="*/ 2562356 h 3886331"/>
                      <a:gd name="connsiteX8" fmla="*/ 1770404 w 5870358"/>
                      <a:gd name="connsiteY8" fmla="*/ 1381256 h 3886331"/>
                      <a:gd name="connsiteX9" fmla="*/ 3413466 w 5870358"/>
                      <a:gd name="connsiteY9" fmla="*/ 152531 h 3886331"/>
                      <a:gd name="connsiteX10" fmla="*/ 4227854 w 5870358"/>
                      <a:gd name="connsiteY10" fmla="*/ 171581 h 3886331"/>
                      <a:gd name="connsiteX11" fmla="*/ 2394292 w 5870358"/>
                      <a:gd name="connsiteY11" fmla="*/ 1495557 h 3886331"/>
                      <a:gd name="connsiteX12" fmla="*/ 155916 w 5870358"/>
                      <a:gd name="connsiteY12" fmla="*/ 3157668 h 3886331"/>
                      <a:gd name="connsiteX13" fmla="*/ 155917 w 5870358"/>
                      <a:gd name="connsiteY13" fmla="*/ 3695831 h 3886331"/>
                      <a:gd name="connsiteX14" fmla="*/ 1770404 w 5870358"/>
                      <a:gd name="connsiteY14" fmla="*/ 2557594 h 3886331"/>
                      <a:gd name="connsiteX15" fmla="*/ 5027954 w 5870358"/>
                      <a:gd name="connsiteY15" fmla="*/ 152531 h 3886331"/>
                      <a:gd name="connsiteX16" fmla="*/ 5856630 w 5870358"/>
                      <a:gd name="connsiteY16" fmla="*/ 152530 h 3886331"/>
                      <a:gd name="connsiteX17" fmla="*/ 4308817 w 5870358"/>
                      <a:gd name="connsiteY17" fmla="*/ 1271718 h 3886331"/>
                      <a:gd name="connsiteX18" fmla="*/ 636929 w 5870358"/>
                      <a:gd name="connsiteY18" fmla="*/ 3886331 h 3886331"/>
                      <a:gd name="connsiteX0" fmla="*/ 151154 w 5870358"/>
                      <a:gd name="connsiteY0" fmla="*/ 152531 h 3886331"/>
                      <a:gd name="connsiteX1" fmla="*/ 989354 w 5870358"/>
                      <a:gd name="connsiteY1" fmla="*/ 181106 h 3886331"/>
                      <a:gd name="connsiteX2" fmla="*/ 151154 w 5870358"/>
                      <a:gd name="connsiteY2" fmla="*/ 762131 h 3886331"/>
                      <a:gd name="connsiteX3" fmla="*/ 179728 w 5870358"/>
                      <a:gd name="connsiteY3" fmla="*/ 1352682 h 3886331"/>
                      <a:gd name="connsiteX4" fmla="*/ 1784691 w 5870358"/>
                      <a:gd name="connsiteY4" fmla="*/ 162056 h 3886331"/>
                      <a:gd name="connsiteX5" fmla="*/ 2599079 w 5870358"/>
                      <a:gd name="connsiteY5" fmla="*/ 128719 h 3886331"/>
                      <a:gd name="connsiteX6" fmla="*/ 170204 w 5870358"/>
                      <a:gd name="connsiteY6" fmla="*/ 1952756 h 3886331"/>
                      <a:gd name="connsiteX7" fmla="*/ 217829 w 5870358"/>
                      <a:gd name="connsiteY7" fmla="*/ 2562356 h 3886331"/>
                      <a:gd name="connsiteX8" fmla="*/ 1770404 w 5870358"/>
                      <a:gd name="connsiteY8" fmla="*/ 1381256 h 3886331"/>
                      <a:gd name="connsiteX9" fmla="*/ 3413466 w 5870358"/>
                      <a:gd name="connsiteY9" fmla="*/ 152531 h 3886331"/>
                      <a:gd name="connsiteX10" fmla="*/ 4227854 w 5870358"/>
                      <a:gd name="connsiteY10" fmla="*/ 171581 h 3886331"/>
                      <a:gd name="connsiteX11" fmla="*/ 2394292 w 5870358"/>
                      <a:gd name="connsiteY11" fmla="*/ 1495557 h 3886331"/>
                      <a:gd name="connsiteX12" fmla="*/ 155916 w 5870358"/>
                      <a:gd name="connsiteY12" fmla="*/ 3157668 h 3886331"/>
                      <a:gd name="connsiteX13" fmla="*/ 155917 w 5870358"/>
                      <a:gd name="connsiteY13" fmla="*/ 3695831 h 3886331"/>
                      <a:gd name="connsiteX14" fmla="*/ 1770404 w 5870358"/>
                      <a:gd name="connsiteY14" fmla="*/ 2557594 h 3886331"/>
                      <a:gd name="connsiteX15" fmla="*/ 5027954 w 5870358"/>
                      <a:gd name="connsiteY15" fmla="*/ 152531 h 3886331"/>
                      <a:gd name="connsiteX16" fmla="*/ 5856630 w 5870358"/>
                      <a:gd name="connsiteY16" fmla="*/ 152530 h 3886331"/>
                      <a:gd name="connsiteX17" fmla="*/ 4308817 w 5870358"/>
                      <a:gd name="connsiteY17" fmla="*/ 1271718 h 3886331"/>
                      <a:gd name="connsiteX18" fmla="*/ 636929 w 5870358"/>
                      <a:gd name="connsiteY18" fmla="*/ 3886331 h 3886331"/>
                      <a:gd name="connsiteX0" fmla="*/ 151154 w 5870358"/>
                      <a:gd name="connsiteY0" fmla="*/ 152531 h 3886331"/>
                      <a:gd name="connsiteX1" fmla="*/ 989354 w 5870358"/>
                      <a:gd name="connsiteY1" fmla="*/ 181106 h 3886331"/>
                      <a:gd name="connsiteX2" fmla="*/ 151154 w 5870358"/>
                      <a:gd name="connsiteY2" fmla="*/ 762131 h 3886331"/>
                      <a:gd name="connsiteX3" fmla="*/ 179728 w 5870358"/>
                      <a:gd name="connsiteY3" fmla="*/ 1352682 h 3886331"/>
                      <a:gd name="connsiteX4" fmla="*/ 1784691 w 5870358"/>
                      <a:gd name="connsiteY4" fmla="*/ 162056 h 3886331"/>
                      <a:gd name="connsiteX5" fmla="*/ 2599079 w 5870358"/>
                      <a:gd name="connsiteY5" fmla="*/ 128719 h 3886331"/>
                      <a:gd name="connsiteX6" fmla="*/ 170204 w 5870358"/>
                      <a:gd name="connsiteY6" fmla="*/ 1952756 h 3886331"/>
                      <a:gd name="connsiteX7" fmla="*/ 217829 w 5870358"/>
                      <a:gd name="connsiteY7" fmla="*/ 2562356 h 3886331"/>
                      <a:gd name="connsiteX8" fmla="*/ 1770404 w 5870358"/>
                      <a:gd name="connsiteY8" fmla="*/ 1381256 h 3886331"/>
                      <a:gd name="connsiteX9" fmla="*/ 3413466 w 5870358"/>
                      <a:gd name="connsiteY9" fmla="*/ 152531 h 3886331"/>
                      <a:gd name="connsiteX10" fmla="*/ 4227854 w 5870358"/>
                      <a:gd name="connsiteY10" fmla="*/ 171581 h 3886331"/>
                      <a:gd name="connsiteX11" fmla="*/ 2394292 w 5870358"/>
                      <a:gd name="connsiteY11" fmla="*/ 1495557 h 3886331"/>
                      <a:gd name="connsiteX12" fmla="*/ 155916 w 5870358"/>
                      <a:gd name="connsiteY12" fmla="*/ 3157668 h 3886331"/>
                      <a:gd name="connsiteX13" fmla="*/ 155917 w 5870358"/>
                      <a:gd name="connsiteY13" fmla="*/ 3695831 h 3886331"/>
                      <a:gd name="connsiteX14" fmla="*/ 1770404 w 5870358"/>
                      <a:gd name="connsiteY14" fmla="*/ 2557594 h 3886331"/>
                      <a:gd name="connsiteX15" fmla="*/ 5027954 w 5870358"/>
                      <a:gd name="connsiteY15" fmla="*/ 152531 h 3886331"/>
                      <a:gd name="connsiteX16" fmla="*/ 5856630 w 5870358"/>
                      <a:gd name="connsiteY16" fmla="*/ 152530 h 3886331"/>
                      <a:gd name="connsiteX17" fmla="*/ 4308817 w 5870358"/>
                      <a:gd name="connsiteY17" fmla="*/ 1271718 h 3886331"/>
                      <a:gd name="connsiteX18" fmla="*/ 636929 w 5870358"/>
                      <a:gd name="connsiteY18" fmla="*/ 3886331 h 3886331"/>
                      <a:gd name="connsiteX0" fmla="*/ 221309 w 5940513"/>
                      <a:gd name="connsiteY0" fmla="*/ 152531 h 3886331"/>
                      <a:gd name="connsiteX1" fmla="*/ 1059509 w 5940513"/>
                      <a:gd name="connsiteY1" fmla="*/ 181106 h 3886331"/>
                      <a:gd name="connsiteX2" fmla="*/ 221309 w 5940513"/>
                      <a:gd name="connsiteY2" fmla="*/ 762131 h 3886331"/>
                      <a:gd name="connsiteX3" fmla="*/ 249883 w 5940513"/>
                      <a:gd name="connsiteY3" fmla="*/ 1352682 h 3886331"/>
                      <a:gd name="connsiteX4" fmla="*/ 1854846 w 5940513"/>
                      <a:gd name="connsiteY4" fmla="*/ 162056 h 3886331"/>
                      <a:gd name="connsiteX5" fmla="*/ 2669234 w 5940513"/>
                      <a:gd name="connsiteY5" fmla="*/ 128719 h 3886331"/>
                      <a:gd name="connsiteX6" fmla="*/ 240359 w 5940513"/>
                      <a:gd name="connsiteY6" fmla="*/ 1952756 h 3886331"/>
                      <a:gd name="connsiteX7" fmla="*/ 230834 w 5940513"/>
                      <a:gd name="connsiteY7" fmla="*/ 2581406 h 3886331"/>
                      <a:gd name="connsiteX8" fmla="*/ 1840559 w 5940513"/>
                      <a:gd name="connsiteY8" fmla="*/ 1381256 h 3886331"/>
                      <a:gd name="connsiteX9" fmla="*/ 3483621 w 5940513"/>
                      <a:gd name="connsiteY9" fmla="*/ 152531 h 3886331"/>
                      <a:gd name="connsiteX10" fmla="*/ 4298009 w 5940513"/>
                      <a:gd name="connsiteY10" fmla="*/ 171581 h 3886331"/>
                      <a:gd name="connsiteX11" fmla="*/ 2464447 w 5940513"/>
                      <a:gd name="connsiteY11" fmla="*/ 1495557 h 3886331"/>
                      <a:gd name="connsiteX12" fmla="*/ 226071 w 5940513"/>
                      <a:gd name="connsiteY12" fmla="*/ 3157668 h 3886331"/>
                      <a:gd name="connsiteX13" fmla="*/ 226072 w 5940513"/>
                      <a:gd name="connsiteY13" fmla="*/ 3695831 h 3886331"/>
                      <a:gd name="connsiteX14" fmla="*/ 1840559 w 5940513"/>
                      <a:gd name="connsiteY14" fmla="*/ 2557594 h 3886331"/>
                      <a:gd name="connsiteX15" fmla="*/ 5098109 w 5940513"/>
                      <a:gd name="connsiteY15" fmla="*/ 152531 h 3886331"/>
                      <a:gd name="connsiteX16" fmla="*/ 5926785 w 5940513"/>
                      <a:gd name="connsiteY16" fmla="*/ 152530 h 3886331"/>
                      <a:gd name="connsiteX17" fmla="*/ 4378972 w 5940513"/>
                      <a:gd name="connsiteY17" fmla="*/ 1271718 h 3886331"/>
                      <a:gd name="connsiteX18" fmla="*/ 707084 w 5940513"/>
                      <a:gd name="connsiteY18" fmla="*/ 3886331 h 3886331"/>
                      <a:gd name="connsiteX0" fmla="*/ 202408 w 5921612"/>
                      <a:gd name="connsiteY0" fmla="*/ 152531 h 3886331"/>
                      <a:gd name="connsiteX1" fmla="*/ 1040608 w 5921612"/>
                      <a:gd name="connsiteY1" fmla="*/ 181106 h 3886331"/>
                      <a:gd name="connsiteX2" fmla="*/ 202408 w 5921612"/>
                      <a:gd name="connsiteY2" fmla="*/ 762131 h 3886331"/>
                      <a:gd name="connsiteX3" fmla="*/ 230982 w 5921612"/>
                      <a:gd name="connsiteY3" fmla="*/ 1352682 h 3886331"/>
                      <a:gd name="connsiteX4" fmla="*/ 1835945 w 5921612"/>
                      <a:gd name="connsiteY4" fmla="*/ 162056 h 3886331"/>
                      <a:gd name="connsiteX5" fmla="*/ 2650333 w 5921612"/>
                      <a:gd name="connsiteY5" fmla="*/ 128719 h 3886331"/>
                      <a:gd name="connsiteX6" fmla="*/ 221458 w 5921612"/>
                      <a:gd name="connsiteY6" fmla="*/ 1952756 h 3886331"/>
                      <a:gd name="connsiteX7" fmla="*/ 211933 w 5921612"/>
                      <a:gd name="connsiteY7" fmla="*/ 2581406 h 3886331"/>
                      <a:gd name="connsiteX8" fmla="*/ 1821658 w 5921612"/>
                      <a:gd name="connsiteY8" fmla="*/ 1381256 h 3886331"/>
                      <a:gd name="connsiteX9" fmla="*/ 3464720 w 5921612"/>
                      <a:gd name="connsiteY9" fmla="*/ 152531 h 3886331"/>
                      <a:gd name="connsiteX10" fmla="*/ 4279108 w 5921612"/>
                      <a:gd name="connsiteY10" fmla="*/ 171581 h 3886331"/>
                      <a:gd name="connsiteX11" fmla="*/ 2445546 w 5921612"/>
                      <a:gd name="connsiteY11" fmla="*/ 1495557 h 3886331"/>
                      <a:gd name="connsiteX12" fmla="*/ 207170 w 5921612"/>
                      <a:gd name="connsiteY12" fmla="*/ 3157668 h 3886331"/>
                      <a:gd name="connsiteX13" fmla="*/ 207171 w 5921612"/>
                      <a:gd name="connsiteY13" fmla="*/ 3695831 h 3886331"/>
                      <a:gd name="connsiteX14" fmla="*/ 1821658 w 5921612"/>
                      <a:gd name="connsiteY14" fmla="*/ 2557594 h 3886331"/>
                      <a:gd name="connsiteX15" fmla="*/ 5079208 w 5921612"/>
                      <a:gd name="connsiteY15" fmla="*/ 152531 h 3886331"/>
                      <a:gd name="connsiteX16" fmla="*/ 5907884 w 5921612"/>
                      <a:gd name="connsiteY16" fmla="*/ 152530 h 3886331"/>
                      <a:gd name="connsiteX17" fmla="*/ 4360071 w 5921612"/>
                      <a:gd name="connsiteY17" fmla="*/ 1271718 h 3886331"/>
                      <a:gd name="connsiteX18" fmla="*/ 688183 w 5921612"/>
                      <a:gd name="connsiteY18" fmla="*/ 3886331 h 3886331"/>
                      <a:gd name="connsiteX0" fmla="*/ 151154 w 5870358"/>
                      <a:gd name="connsiteY0" fmla="*/ 152531 h 3886331"/>
                      <a:gd name="connsiteX1" fmla="*/ 989354 w 5870358"/>
                      <a:gd name="connsiteY1" fmla="*/ 181106 h 3886331"/>
                      <a:gd name="connsiteX2" fmla="*/ 151154 w 5870358"/>
                      <a:gd name="connsiteY2" fmla="*/ 762131 h 3886331"/>
                      <a:gd name="connsiteX3" fmla="*/ 179728 w 5870358"/>
                      <a:gd name="connsiteY3" fmla="*/ 1352682 h 3886331"/>
                      <a:gd name="connsiteX4" fmla="*/ 1784691 w 5870358"/>
                      <a:gd name="connsiteY4" fmla="*/ 162056 h 3886331"/>
                      <a:gd name="connsiteX5" fmla="*/ 2599079 w 5870358"/>
                      <a:gd name="connsiteY5" fmla="*/ 128719 h 3886331"/>
                      <a:gd name="connsiteX6" fmla="*/ 170204 w 5870358"/>
                      <a:gd name="connsiteY6" fmla="*/ 1952756 h 3886331"/>
                      <a:gd name="connsiteX7" fmla="*/ 160679 w 5870358"/>
                      <a:gd name="connsiteY7" fmla="*/ 2581406 h 3886331"/>
                      <a:gd name="connsiteX8" fmla="*/ 1770404 w 5870358"/>
                      <a:gd name="connsiteY8" fmla="*/ 1381256 h 3886331"/>
                      <a:gd name="connsiteX9" fmla="*/ 3413466 w 5870358"/>
                      <a:gd name="connsiteY9" fmla="*/ 152531 h 3886331"/>
                      <a:gd name="connsiteX10" fmla="*/ 4227854 w 5870358"/>
                      <a:gd name="connsiteY10" fmla="*/ 171581 h 3886331"/>
                      <a:gd name="connsiteX11" fmla="*/ 2394292 w 5870358"/>
                      <a:gd name="connsiteY11" fmla="*/ 1495557 h 3886331"/>
                      <a:gd name="connsiteX12" fmla="*/ 155916 w 5870358"/>
                      <a:gd name="connsiteY12" fmla="*/ 3157668 h 3886331"/>
                      <a:gd name="connsiteX13" fmla="*/ 155917 w 5870358"/>
                      <a:gd name="connsiteY13" fmla="*/ 3695831 h 3886331"/>
                      <a:gd name="connsiteX14" fmla="*/ 1770404 w 5870358"/>
                      <a:gd name="connsiteY14" fmla="*/ 2557594 h 3886331"/>
                      <a:gd name="connsiteX15" fmla="*/ 5027954 w 5870358"/>
                      <a:gd name="connsiteY15" fmla="*/ 152531 h 3886331"/>
                      <a:gd name="connsiteX16" fmla="*/ 5856630 w 5870358"/>
                      <a:gd name="connsiteY16" fmla="*/ 152530 h 3886331"/>
                      <a:gd name="connsiteX17" fmla="*/ 4308817 w 5870358"/>
                      <a:gd name="connsiteY17" fmla="*/ 1271718 h 3886331"/>
                      <a:gd name="connsiteX18" fmla="*/ 636929 w 5870358"/>
                      <a:gd name="connsiteY18" fmla="*/ 3886331 h 3886331"/>
                      <a:gd name="connsiteX0" fmla="*/ 203432 w 5922636"/>
                      <a:gd name="connsiteY0" fmla="*/ 152531 h 3886331"/>
                      <a:gd name="connsiteX1" fmla="*/ 1041632 w 5922636"/>
                      <a:gd name="connsiteY1" fmla="*/ 181106 h 3886331"/>
                      <a:gd name="connsiteX2" fmla="*/ 203432 w 5922636"/>
                      <a:gd name="connsiteY2" fmla="*/ 762131 h 3886331"/>
                      <a:gd name="connsiteX3" fmla="*/ 232006 w 5922636"/>
                      <a:gd name="connsiteY3" fmla="*/ 1352682 h 3886331"/>
                      <a:gd name="connsiteX4" fmla="*/ 1836969 w 5922636"/>
                      <a:gd name="connsiteY4" fmla="*/ 162056 h 3886331"/>
                      <a:gd name="connsiteX5" fmla="*/ 2665644 w 5922636"/>
                      <a:gd name="connsiteY5" fmla="*/ 162056 h 3886331"/>
                      <a:gd name="connsiteX6" fmla="*/ 222482 w 5922636"/>
                      <a:gd name="connsiteY6" fmla="*/ 1952756 h 3886331"/>
                      <a:gd name="connsiteX7" fmla="*/ 212957 w 5922636"/>
                      <a:gd name="connsiteY7" fmla="*/ 2581406 h 3886331"/>
                      <a:gd name="connsiteX8" fmla="*/ 1822682 w 5922636"/>
                      <a:gd name="connsiteY8" fmla="*/ 1381256 h 3886331"/>
                      <a:gd name="connsiteX9" fmla="*/ 3465744 w 5922636"/>
                      <a:gd name="connsiteY9" fmla="*/ 152531 h 3886331"/>
                      <a:gd name="connsiteX10" fmla="*/ 4280132 w 5922636"/>
                      <a:gd name="connsiteY10" fmla="*/ 171581 h 3886331"/>
                      <a:gd name="connsiteX11" fmla="*/ 2446570 w 5922636"/>
                      <a:gd name="connsiteY11" fmla="*/ 1495557 h 3886331"/>
                      <a:gd name="connsiteX12" fmla="*/ 208194 w 5922636"/>
                      <a:gd name="connsiteY12" fmla="*/ 3157668 h 3886331"/>
                      <a:gd name="connsiteX13" fmla="*/ 208195 w 5922636"/>
                      <a:gd name="connsiteY13" fmla="*/ 3695831 h 3886331"/>
                      <a:gd name="connsiteX14" fmla="*/ 1822682 w 5922636"/>
                      <a:gd name="connsiteY14" fmla="*/ 2557594 h 3886331"/>
                      <a:gd name="connsiteX15" fmla="*/ 5080232 w 5922636"/>
                      <a:gd name="connsiteY15" fmla="*/ 152531 h 3886331"/>
                      <a:gd name="connsiteX16" fmla="*/ 5908908 w 5922636"/>
                      <a:gd name="connsiteY16" fmla="*/ 152530 h 3886331"/>
                      <a:gd name="connsiteX17" fmla="*/ 4361095 w 5922636"/>
                      <a:gd name="connsiteY17" fmla="*/ 1271718 h 3886331"/>
                      <a:gd name="connsiteX18" fmla="*/ 689207 w 5922636"/>
                      <a:gd name="connsiteY18" fmla="*/ 3886331 h 3886331"/>
                      <a:gd name="connsiteX0" fmla="*/ 203432 w 5922636"/>
                      <a:gd name="connsiteY0" fmla="*/ 152531 h 3886331"/>
                      <a:gd name="connsiteX1" fmla="*/ 1041632 w 5922636"/>
                      <a:gd name="connsiteY1" fmla="*/ 181106 h 3886331"/>
                      <a:gd name="connsiteX2" fmla="*/ 203432 w 5922636"/>
                      <a:gd name="connsiteY2" fmla="*/ 762131 h 3886331"/>
                      <a:gd name="connsiteX3" fmla="*/ 232006 w 5922636"/>
                      <a:gd name="connsiteY3" fmla="*/ 1352682 h 3886331"/>
                      <a:gd name="connsiteX4" fmla="*/ 1836969 w 5922636"/>
                      <a:gd name="connsiteY4" fmla="*/ 162056 h 3886331"/>
                      <a:gd name="connsiteX5" fmla="*/ 2665644 w 5922636"/>
                      <a:gd name="connsiteY5" fmla="*/ 162056 h 3886331"/>
                      <a:gd name="connsiteX6" fmla="*/ 222482 w 5922636"/>
                      <a:gd name="connsiteY6" fmla="*/ 1952756 h 3886331"/>
                      <a:gd name="connsiteX7" fmla="*/ 212957 w 5922636"/>
                      <a:gd name="connsiteY7" fmla="*/ 2581406 h 3886331"/>
                      <a:gd name="connsiteX8" fmla="*/ 1822682 w 5922636"/>
                      <a:gd name="connsiteY8" fmla="*/ 1381256 h 3886331"/>
                      <a:gd name="connsiteX9" fmla="*/ 3465744 w 5922636"/>
                      <a:gd name="connsiteY9" fmla="*/ 152531 h 3886331"/>
                      <a:gd name="connsiteX10" fmla="*/ 4280132 w 5922636"/>
                      <a:gd name="connsiteY10" fmla="*/ 171581 h 3886331"/>
                      <a:gd name="connsiteX11" fmla="*/ 2446570 w 5922636"/>
                      <a:gd name="connsiteY11" fmla="*/ 1495557 h 3886331"/>
                      <a:gd name="connsiteX12" fmla="*/ 208194 w 5922636"/>
                      <a:gd name="connsiteY12" fmla="*/ 3157668 h 3886331"/>
                      <a:gd name="connsiteX13" fmla="*/ 208195 w 5922636"/>
                      <a:gd name="connsiteY13" fmla="*/ 3695831 h 3886331"/>
                      <a:gd name="connsiteX14" fmla="*/ 1822682 w 5922636"/>
                      <a:gd name="connsiteY14" fmla="*/ 2557594 h 3886331"/>
                      <a:gd name="connsiteX15" fmla="*/ 5080232 w 5922636"/>
                      <a:gd name="connsiteY15" fmla="*/ 152531 h 3886331"/>
                      <a:gd name="connsiteX16" fmla="*/ 5908908 w 5922636"/>
                      <a:gd name="connsiteY16" fmla="*/ 152530 h 3886331"/>
                      <a:gd name="connsiteX17" fmla="*/ 4361095 w 5922636"/>
                      <a:gd name="connsiteY17" fmla="*/ 1271718 h 3886331"/>
                      <a:gd name="connsiteX18" fmla="*/ 689207 w 5922636"/>
                      <a:gd name="connsiteY18" fmla="*/ 3886331 h 3886331"/>
                      <a:gd name="connsiteX0" fmla="*/ 151154 w 5870358"/>
                      <a:gd name="connsiteY0" fmla="*/ 152531 h 3886331"/>
                      <a:gd name="connsiteX1" fmla="*/ 989354 w 5870358"/>
                      <a:gd name="connsiteY1" fmla="*/ 181106 h 3886331"/>
                      <a:gd name="connsiteX2" fmla="*/ 151154 w 5870358"/>
                      <a:gd name="connsiteY2" fmla="*/ 762131 h 3886331"/>
                      <a:gd name="connsiteX3" fmla="*/ 179728 w 5870358"/>
                      <a:gd name="connsiteY3" fmla="*/ 1352682 h 3886331"/>
                      <a:gd name="connsiteX4" fmla="*/ 1784691 w 5870358"/>
                      <a:gd name="connsiteY4" fmla="*/ 162056 h 3886331"/>
                      <a:gd name="connsiteX5" fmla="*/ 2613366 w 5870358"/>
                      <a:gd name="connsiteY5" fmla="*/ 162056 h 3886331"/>
                      <a:gd name="connsiteX6" fmla="*/ 170204 w 5870358"/>
                      <a:gd name="connsiteY6" fmla="*/ 1952756 h 3886331"/>
                      <a:gd name="connsiteX7" fmla="*/ 160679 w 5870358"/>
                      <a:gd name="connsiteY7" fmla="*/ 2581406 h 3886331"/>
                      <a:gd name="connsiteX8" fmla="*/ 1770404 w 5870358"/>
                      <a:gd name="connsiteY8" fmla="*/ 1381256 h 3886331"/>
                      <a:gd name="connsiteX9" fmla="*/ 3413466 w 5870358"/>
                      <a:gd name="connsiteY9" fmla="*/ 152531 h 3886331"/>
                      <a:gd name="connsiteX10" fmla="*/ 4227854 w 5870358"/>
                      <a:gd name="connsiteY10" fmla="*/ 171581 h 3886331"/>
                      <a:gd name="connsiteX11" fmla="*/ 2394292 w 5870358"/>
                      <a:gd name="connsiteY11" fmla="*/ 1495557 h 3886331"/>
                      <a:gd name="connsiteX12" fmla="*/ 155916 w 5870358"/>
                      <a:gd name="connsiteY12" fmla="*/ 3157668 h 3886331"/>
                      <a:gd name="connsiteX13" fmla="*/ 155917 w 5870358"/>
                      <a:gd name="connsiteY13" fmla="*/ 3695831 h 3886331"/>
                      <a:gd name="connsiteX14" fmla="*/ 1770404 w 5870358"/>
                      <a:gd name="connsiteY14" fmla="*/ 2557594 h 3886331"/>
                      <a:gd name="connsiteX15" fmla="*/ 5027954 w 5870358"/>
                      <a:gd name="connsiteY15" fmla="*/ 152531 h 3886331"/>
                      <a:gd name="connsiteX16" fmla="*/ 5856630 w 5870358"/>
                      <a:gd name="connsiteY16" fmla="*/ 152530 h 3886331"/>
                      <a:gd name="connsiteX17" fmla="*/ 4308817 w 5870358"/>
                      <a:gd name="connsiteY17" fmla="*/ 1271718 h 3886331"/>
                      <a:gd name="connsiteX18" fmla="*/ 636929 w 5870358"/>
                      <a:gd name="connsiteY18" fmla="*/ 3886331 h 3886331"/>
                      <a:gd name="connsiteX0" fmla="*/ 151154 w 5870358"/>
                      <a:gd name="connsiteY0" fmla="*/ 152531 h 3886331"/>
                      <a:gd name="connsiteX1" fmla="*/ 989354 w 5870358"/>
                      <a:gd name="connsiteY1" fmla="*/ 181106 h 3886331"/>
                      <a:gd name="connsiteX2" fmla="*/ 151154 w 5870358"/>
                      <a:gd name="connsiteY2" fmla="*/ 762131 h 3886331"/>
                      <a:gd name="connsiteX3" fmla="*/ 179728 w 5870358"/>
                      <a:gd name="connsiteY3" fmla="*/ 1352682 h 3886331"/>
                      <a:gd name="connsiteX4" fmla="*/ 1784691 w 5870358"/>
                      <a:gd name="connsiteY4" fmla="*/ 162056 h 3886331"/>
                      <a:gd name="connsiteX5" fmla="*/ 2613366 w 5870358"/>
                      <a:gd name="connsiteY5" fmla="*/ 162056 h 3886331"/>
                      <a:gd name="connsiteX6" fmla="*/ 170204 w 5870358"/>
                      <a:gd name="connsiteY6" fmla="*/ 1952756 h 3886331"/>
                      <a:gd name="connsiteX7" fmla="*/ 160679 w 5870358"/>
                      <a:gd name="connsiteY7" fmla="*/ 2581406 h 3886331"/>
                      <a:gd name="connsiteX8" fmla="*/ 1770404 w 5870358"/>
                      <a:gd name="connsiteY8" fmla="*/ 1381256 h 3886331"/>
                      <a:gd name="connsiteX9" fmla="*/ 3413466 w 5870358"/>
                      <a:gd name="connsiteY9" fmla="*/ 152531 h 3886331"/>
                      <a:gd name="connsiteX10" fmla="*/ 4227854 w 5870358"/>
                      <a:gd name="connsiteY10" fmla="*/ 171581 h 3886331"/>
                      <a:gd name="connsiteX11" fmla="*/ 2394292 w 5870358"/>
                      <a:gd name="connsiteY11" fmla="*/ 1495557 h 3886331"/>
                      <a:gd name="connsiteX12" fmla="*/ 155916 w 5870358"/>
                      <a:gd name="connsiteY12" fmla="*/ 3157668 h 3886331"/>
                      <a:gd name="connsiteX13" fmla="*/ 155917 w 5870358"/>
                      <a:gd name="connsiteY13" fmla="*/ 3695831 h 3886331"/>
                      <a:gd name="connsiteX14" fmla="*/ 1770404 w 5870358"/>
                      <a:gd name="connsiteY14" fmla="*/ 2557594 h 3886331"/>
                      <a:gd name="connsiteX15" fmla="*/ 5027954 w 5870358"/>
                      <a:gd name="connsiteY15" fmla="*/ 152531 h 3886331"/>
                      <a:gd name="connsiteX16" fmla="*/ 5856630 w 5870358"/>
                      <a:gd name="connsiteY16" fmla="*/ 152530 h 3886331"/>
                      <a:gd name="connsiteX17" fmla="*/ 4308817 w 5870358"/>
                      <a:gd name="connsiteY17" fmla="*/ 1271718 h 3886331"/>
                      <a:gd name="connsiteX18" fmla="*/ 636929 w 5870358"/>
                      <a:gd name="connsiteY18" fmla="*/ 3886331 h 3886331"/>
                      <a:gd name="connsiteX0" fmla="*/ 151154 w 5870358"/>
                      <a:gd name="connsiteY0" fmla="*/ 152531 h 3886331"/>
                      <a:gd name="connsiteX1" fmla="*/ 989354 w 5870358"/>
                      <a:gd name="connsiteY1" fmla="*/ 181106 h 3886331"/>
                      <a:gd name="connsiteX2" fmla="*/ 151154 w 5870358"/>
                      <a:gd name="connsiteY2" fmla="*/ 762131 h 3886331"/>
                      <a:gd name="connsiteX3" fmla="*/ 179728 w 5870358"/>
                      <a:gd name="connsiteY3" fmla="*/ 1352682 h 3886331"/>
                      <a:gd name="connsiteX4" fmla="*/ 1784691 w 5870358"/>
                      <a:gd name="connsiteY4" fmla="*/ 162056 h 3886331"/>
                      <a:gd name="connsiteX5" fmla="*/ 2613366 w 5870358"/>
                      <a:gd name="connsiteY5" fmla="*/ 162056 h 3886331"/>
                      <a:gd name="connsiteX6" fmla="*/ 170204 w 5870358"/>
                      <a:gd name="connsiteY6" fmla="*/ 1952756 h 3886331"/>
                      <a:gd name="connsiteX7" fmla="*/ 160679 w 5870358"/>
                      <a:gd name="connsiteY7" fmla="*/ 2581406 h 3886331"/>
                      <a:gd name="connsiteX8" fmla="*/ 1770404 w 5870358"/>
                      <a:gd name="connsiteY8" fmla="*/ 1381256 h 3886331"/>
                      <a:gd name="connsiteX9" fmla="*/ 3413466 w 5870358"/>
                      <a:gd name="connsiteY9" fmla="*/ 152531 h 3886331"/>
                      <a:gd name="connsiteX10" fmla="*/ 4227854 w 5870358"/>
                      <a:gd name="connsiteY10" fmla="*/ 171581 h 3886331"/>
                      <a:gd name="connsiteX11" fmla="*/ 2394292 w 5870358"/>
                      <a:gd name="connsiteY11" fmla="*/ 1495557 h 3886331"/>
                      <a:gd name="connsiteX12" fmla="*/ 155916 w 5870358"/>
                      <a:gd name="connsiteY12" fmla="*/ 3157668 h 3886331"/>
                      <a:gd name="connsiteX13" fmla="*/ 155917 w 5870358"/>
                      <a:gd name="connsiteY13" fmla="*/ 3695831 h 3886331"/>
                      <a:gd name="connsiteX14" fmla="*/ 1770404 w 5870358"/>
                      <a:gd name="connsiteY14" fmla="*/ 2557594 h 3886331"/>
                      <a:gd name="connsiteX15" fmla="*/ 5027954 w 5870358"/>
                      <a:gd name="connsiteY15" fmla="*/ 152531 h 3886331"/>
                      <a:gd name="connsiteX16" fmla="*/ 5856630 w 5870358"/>
                      <a:gd name="connsiteY16" fmla="*/ 152530 h 3886331"/>
                      <a:gd name="connsiteX17" fmla="*/ 4308817 w 5870358"/>
                      <a:gd name="connsiteY17" fmla="*/ 1271718 h 3886331"/>
                      <a:gd name="connsiteX18" fmla="*/ 636929 w 5870358"/>
                      <a:gd name="connsiteY18" fmla="*/ 3886331 h 3886331"/>
                      <a:gd name="connsiteX0" fmla="*/ 151154 w 5870358"/>
                      <a:gd name="connsiteY0" fmla="*/ 152531 h 3886331"/>
                      <a:gd name="connsiteX1" fmla="*/ 989354 w 5870358"/>
                      <a:gd name="connsiteY1" fmla="*/ 181106 h 3886331"/>
                      <a:gd name="connsiteX2" fmla="*/ 151154 w 5870358"/>
                      <a:gd name="connsiteY2" fmla="*/ 762131 h 3886331"/>
                      <a:gd name="connsiteX3" fmla="*/ 179728 w 5870358"/>
                      <a:gd name="connsiteY3" fmla="*/ 1352682 h 3886331"/>
                      <a:gd name="connsiteX4" fmla="*/ 1784691 w 5870358"/>
                      <a:gd name="connsiteY4" fmla="*/ 162056 h 3886331"/>
                      <a:gd name="connsiteX5" fmla="*/ 2613366 w 5870358"/>
                      <a:gd name="connsiteY5" fmla="*/ 162056 h 3886331"/>
                      <a:gd name="connsiteX6" fmla="*/ 170204 w 5870358"/>
                      <a:gd name="connsiteY6" fmla="*/ 1952756 h 3886331"/>
                      <a:gd name="connsiteX7" fmla="*/ 160679 w 5870358"/>
                      <a:gd name="connsiteY7" fmla="*/ 2581406 h 3886331"/>
                      <a:gd name="connsiteX8" fmla="*/ 1770404 w 5870358"/>
                      <a:gd name="connsiteY8" fmla="*/ 1381256 h 3886331"/>
                      <a:gd name="connsiteX9" fmla="*/ 3413466 w 5870358"/>
                      <a:gd name="connsiteY9" fmla="*/ 152531 h 3886331"/>
                      <a:gd name="connsiteX10" fmla="*/ 4227854 w 5870358"/>
                      <a:gd name="connsiteY10" fmla="*/ 171581 h 3886331"/>
                      <a:gd name="connsiteX11" fmla="*/ 2394292 w 5870358"/>
                      <a:gd name="connsiteY11" fmla="*/ 1495557 h 3886331"/>
                      <a:gd name="connsiteX12" fmla="*/ 155916 w 5870358"/>
                      <a:gd name="connsiteY12" fmla="*/ 3157668 h 3886331"/>
                      <a:gd name="connsiteX13" fmla="*/ 155917 w 5870358"/>
                      <a:gd name="connsiteY13" fmla="*/ 3695831 h 3886331"/>
                      <a:gd name="connsiteX14" fmla="*/ 1770404 w 5870358"/>
                      <a:gd name="connsiteY14" fmla="*/ 2557594 h 3886331"/>
                      <a:gd name="connsiteX15" fmla="*/ 5027954 w 5870358"/>
                      <a:gd name="connsiteY15" fmla="*/ 152531 h 3886331"/>
                      <a:gd name="connsiteX16" fmla="*/ 5856630 w 5870358"/>
                      <a:gd name="connsiteY16" fmla="*/ 152530 h 3886331"/>
                      <a:gd name="connsiteX17" fmla="*/ 4308817 w 5870358"/>
                      <a:gd name="connsiteY17" fmla="*/ 1271718 h 3886331"/>
                      <a:gd name="connsiteX18" fmla="*/ 636929 w 5870358"/>
                      <a:gd name="connsiteY18" fmla="*/ 3886331 h 3886331"/>
                      <a:gd name="connsiteX0" fmla="*/ 201724 w 5920928"/>
                      <a:gd name="connsiteY0" fmla="*/ 152531 h 3886331"/>
                      <a:gd name="connsiteX1" fmla="*/ 1039924 w 5920928"/>
                      <a:gd name="connsiteY1" fmla="*/ 181106 h 3886331"/>
                      <a:gd name="connsiteX2" fmla="*/ 201724 w 5920928"/>
                      <a:gd name="connsiteY2" fmla="*/ 762131 h 3886331"/>
                      <a:gd name="connsiteX3" fmla="*/ 230298 w 5920928"/>
                      <a:gd name="connsiteY3" fmla="*/ 1352682 h 3886331"/>
                      <a:gd name="connsiteX4" fmla="*/ 1835261 w 5920928"/>
                      <a:gd name="connsiteY4" fmla="*/ 162056 h 3886331"/>
                      <a:gd name="connsiteX5" fmla="*/ 2640124 w 5920928"/>
                      <a:gd name="connsiteY5" fmla="*/ 152531 h 3886331"/>
                      <a:gd name="connsiteX6" fmla="*/ 220774 w 5920928"/>
                      <a:gd name="connsiteY6" fmla="*/ 1952756 h 3886331"/>
                      <a:gd name="connsiteX7" fmla="*/ 211249 w 5920928"/>
                      <a:gd name="connsiteY7" fmla="*/ 2581406 h 3886331"/>
                      <a:gd name="connsiteX8" fmla="*/ 1820974 w 5920928"/>
                      <a:gd name="connsiteY8" fmla="*/ 1381256 h 3886331"/>
                      <a:gd name="connsiteX9" fmla="*/ 3464036 w 5920928"/>
                      <a:gd name="connsiteY9" fmla="*/ 152531 h 3886331"/>
                      <a:gd name="connsiteX10" fmla="*/ 4278424 w 5920928"/>
                      <a:gd name="connsiteY10" fmla="*/ 171581 h 3886331"/>
                      <a:gd name="connsiteX11" fmla="*/ 2444862 w 5920928"/>
                      <a:gd name="connsiteY11" fmla="*/ 1495557 h 3886331"/>
                      <a:gd name="connsiteX12" fmla="*/ 206486 w 5920928"/>
                      <a:gd name="connsiteY12" fmla="*/ 3157668 h 3886331"/>
                      <a:gd name="connsiteX13" fmla="*/ 206487 w 5920928"/>
                      <a:gd name="connsiteY13" fmla="*/ 3695831 h 3886331"/>
                      <a:gd name="connsiteX14" fmla="*/ 1820974 w 5920928"/>
                      <a:gd name="connsiteY14" fmla="*/ 2557594 h 3886331"/>
                      <a:gd name="connsiteX15" fmla="*/ 5078524 w 5920928"/>
                      <a:gd name="connsiteY15" fmla="*/ 152531 h 3886331"/>
                      <a:gd name="connsiteX16" fmla="*/ 5907200 w 5920928"/>
                      <a:gd name="connsiteY16" fmla="*/ 152530 h 3886331"/>
                      <a:gd name="connsiteX17" fmla="*/ 4359387 w 5920928"/>
                      <a:gd name="connsiteY17" fmla="*/ 1271718 h 3886331"/>
                      <a:gd name="connsiteX18" fmla="*/ 687499 w 5920928"/>
                      <a:gd name="connsiteY18" fmla="*/ 3886331 h 3886331"/>
                      <a:gd name="connsiteX0" fmla="*/ 201724 w 5920928"/>
                      <a:gd name="connsiteY0" fmla="*/ 152531 h 3886331"/>
                      <a:gd name="connsiteX1" fmla="*/ 1039924 w 5920928"/>
                      <a:gd name="connsiteY1" fmla="*/ 181106 h 3886331"/>
                      <a:gd name="connsiteX2" fmla="*/ 201724 w 5920928"/>
                      <a:gd name="connsiteY2" fmla="*/ 762131 h 3886331"/>
                      <a:gd name="connsiteX3" fmla="*/ 230298 w 5920928"/>
                      <a:gd name="connsiteY3" fmla="*/ 1352682 h 3886331"/>
                      <a:gd name="connsiteX4" fmla="*/ 1835261 w 5920928"/>
                      <a:gd name="connsiteY4" fmla="*/ 162056 h 3886331"/>
                      <a:gd name="connsiteX5" fmla="*/ 2640124 w 5920928"/>
                      <a:gd name="connsiteY5" fmla="*/ 152531 h 3886331"/>
                      <a:gd name="connsiteX6" fmla="*/ 220774 w 5920928"/>
                      <a:gd name="connsiteY6" fmla="*/ 1952756 h 3886331"/>
                      <a:gd name="connsiteX7" fmla="*/ 211249 w 5920928"/>
                      <a:gd name="connsiteY7" fmla="*/ 2581406 h 3886331"/>
                      <a:gd name="connsiteX8" fmla="*/ 1820974 w 5920928"/>
                      <a:gd name="connsiteY8" fmla="*/ 1381256 h 3886331"/>
                      <a:gd name="connsiteX9" fmla="*/ 3464036 w 5920928"/>
                      <a:gd name="connsiteY9" fmla="*/ 152531 h 3886331"/>
                      <a:gd name="connsiteX10" fmla="*/ 4278424 w 5920928"/>
                      <a:gd name="connsiteY10" fmla="*/ 171581 h 3886331"/>
                      <a:gd name="connsiteX11" fmla="*/ 2444862 w 5920928"/>
                      <a:gd name="connsiteY11" fmla="*/ 1495557 h 3886331"/>
                      <a:gd name="connsiteX12" fmla="*/ 206486 w 5920928"/>
                      <a:gd name="connsiteY12" fmla="*/ 3157668 h 3886331"/>
                      <a:gd name="connsiteX13" fmla="*/ 206487 w 5920928"/>
                      <a:gd name="connsiteY13" fmla="*/ 3695831 h 3886331"/>
                      <a:gd name="connsiteX14" fmla="*/ 1820974 w 5920928"/>
                      <a:gd name="connsiteY14" fmla="*/ 2557594 h 3886331"/>
                      <a:gd name="connsiteX15" fmla="*/ 5078524 w 5920928"/>
                      <a:gd name="connsiteY15" fmla="*/ 152531 h 3886331"/>
                      <a:gd name="connsiteX16" fmla="*/ 5907200 w 5920928"/>
                      <a:gd name="connsiteY16" fmla="*/ 152530 h 3886331"/>
                      <a:gd name="connsiteX17" fmla="*/ 4359387 w 5920928"/>
                      <a:gd name="connsiteY17" fmla="*/ 1271718 h 3886331"/>
                      <a:gd name="connsiteX18" fmla="*/ 687499 w 5920928"/>
                      <a:gd name="connsiteY18" fmla="*/ 3886331 h 3886331"/>
                      <a:gd name="connsiteX0" fmla="*/ 151154 w 5870358"/>
                      <a:gd name="connsiteY0" fmla="*/ 152531 h 3886331"/>
                      <a:gd name="connsiteX1" fmla="*/ 989354 w 5870358"/>
                      <a:gd name="connsiteY1" fmla="*/ 181106 h 3886331"/>
                      <a:gd name="connsiteX2" fmla="*/ 151154 w 5870358"/>
                      <a:gd name="connsiteY2" fmla="*/ 762131 h 3886331"/>
                      <a:gd name="connsiteX3" fmla="*/ 179728 w 5870358"/>
                      <a:gd name="connsiteY3" fmla="*/ 1352682 h 3886331"/>
                      <a:gd name="connsiteX4" fmla="*/ 1784691 w 5870358"/>
                      <a:gd name="connsiteY4" fmla="*/ 162056 h 3886331"/>
                      <a:gd name="connsiteX5" fmla="*/ 2589554 w 5870358"/>
                      <a:gd name="connsiteY5" fmla="*/ 152531 h 3886331"/>
                      <a:gd name="connsiteX6" fmla="*/ 170204 w 5870358"/>
                      <a:gd name="connsiteY6" fmla="*/ 1952756 h 3886331"/>
                      <a:gd name="connsiteX7" fmla="*/ 160679 w 5870358"/>
                      <a:gd name="connsiteY7" fmla="*/ 2581406 h 3886331"/>
                      <a:gd name="connsiteX8" fmla="*/ 1770404 w 5870358"/>
                      <a:gd name="connsiteY8" fmla="*/ 1381256 h 3886331"/>
                      <a:gd name="connsiteX9" fmla="*/ 3413466 w 5870358"/>
                      <a:gd name="connsiteY9" fmla="*/ 152531 h 3886331"/>
                      <a:gd name="connsiteX10" fmla="*/ 4227854 w 5870358"/>
                      <a:gd name="connsiteY10" fmla="*/ 171581 h 3886331"/>
                      <a:gd name="connsiteX11" fmla="*/ 2394292 w 5870358"/>
                      <a:gd name="connsiteY11" fmla="*/ 1495557 h 3886331"/>
                      <a:gd name="connsiteX12" fmla="*/ 155916 w 5870358"/>
                      <a:gd name="connsiteY12" fmla="*/ 3157668 h 3886331"/>
                      <a:gd name="connsiteX13" fmla="*/ 155917 w 5870358"/>
                      <a:gd name="connsiteY13" fmla="*/ 3695831 h 3886331"/>
                      <a:gd name="connsiteX14" fmla="*/ 1770404 w 5870358"/>
                      <a:gd name="connsiteY14" fmla="*/ 2557594 h 3886331"/>
                      <a:gd name="connsiteX15" fmla="*/ 5027954 w 5870358"/>
                      <a:gd name="connsiteY15" fmla="*/ 152531 h 3886331"/>
                      <a:gd name="connsiteX16" fmla="*/ 5856630 w 5870358"/>
                      <a:gd name="connsiteY16" fmla="*/ 152530 h 3886331"/>
                      <a:gd name="connsiteX17" fmla="*/ 4308817 w 5870358"/>
                      <a:gd name="connsiteY17" fmla="*/ 1271718 h 3886331"/>
                      <a:gd name="connsiteX18" fmla="*/ 636929 w 5870358"/>
                      <a:gd name="connsiteY18" fmla="*/ 3886331 h 3886331"/>
                      <a:gd name="connsiteX0" fmla="*/ 151154 w 5870358"/>
                      <a:gd name="connsiteY0" fmla="*/ 152531 h 3886331"/>
                      <a:gd name="connsiteX1" fmla="*/ 989354 w 5870358"/>
                      <a:gd name="connsiteY1" fmla="*/ 181106 h 3886331"/>
                      <a:gd name="connsiteX2" fmla="*/ 151154 w 5870358"/>
                      <a:gd name="connsiteY2" fmla="*/ 762131 h 3886331"/>
                      <a:gd name="connsiteX3" fmla="*/ 179728 w 5870358"/>
                      <a:gd name="connsiteY3" fmla="*/ 1352682 h 3886331"/>
                      <a:gd name="connsiteX4" fmla="*/ 1784691 w 5870358"/>
                      <a:gd name="connsiteY4" fmla="*/ 162056 h 3886331"/>
                      <a:gd name="connsiteX5" fmla="*/ 2589554 w 5870358"/>
                      <a:gd name="connsiteY5" fmla="*/ 152531 h 3886331"/>
                      <a:gd name="connsiteX6" fmla="*/ 170204 w 5870358"/>
                      <a:gd name="connsiteY6" fmla="*/ 1952756 h 3886331"/>
                      <a:gd name="connsiteX7" fmla="*/ 160679 w 5870358"/>
                      <a:gd name="connsiteY7" fmla="*/ 2581406 h 3886331"/>
                      <a:gd name="connsiteX8" fmla="*/ 1770404 w 5870358"/>
                      <a:gd name="connsiteY8" fmla="*/ 1381256 h 3886331"/>
                      <a:gd name="connsiteX9" fmla="*/ 3413466 w 5870358"/>
                      <a:gd name="connsiteY9" fmla="*/ 152531 h 3886331"/>
                      <a:gd name="connsiteX10" fmla="*/ 4227854 w 5870358"/>
                      <a:gd name="connsiteY10" fmla="*/ 171581 h 3886331"/>
                      <a:gd name="connsiteX11" fmla="*/ 2394292 w 5870358"/>
                      <a:gd name="connsiteY11" fmla="*/ 1495557 h 3886331"/>
                      <a:gd name="connsiteX12" fmla="*/ 155916 w 5870358"/>
                      <a:gd name="connsiteY12" fmla="*/ 3157668 h 3886331"/>
                      <a:gd name="connsiteX13" fmla="*/ 155917 w 5870358"/>
                      <a:gd name="connsiteY13" fmla="*/ 3695831 h 3886331"/>
                      <a:gd name="connsiteX14" fmla="*/ 1770404 w 5870358"/>
                      <a:gd name="connsiteY14" fmla="*/ 2557594 h 3886331"/>
                      <a:gd name="connsiteX15" fmla="*/ 5027954 w 5870358"/>
                      <a:gd name="connsiteY15" fmla="*/ 152531 h 3886331"/>
                      <a:gd name="connsiteX16" fmla="*/ 5856630 w 5870358"/>
                      <a:gd name="connsiteY16" fmla="*/ 152530 h 3886331"/>
                      <a:gd name="connsiteX17" fmla="*/ 4308817 w 5870358"/>
                      <a:gd name="connsiteY17" fmla="*/ 1271718 h 3886331"/>
                      <a:gd name="connsiteX18" fmla="*/ 636929 w 5870358"/>
                      <a:gd name="connsiteY18" fmla="*/ 3886331 h 3886331"/>
                      <a:gd name="connsiteX0" fmla="*/ 151154 w 5870358"/>
                      <a:gd name="connsiteY0" fmla="*/ 152531 h 3909191"/>
                      <a:gd name="connsiteX1" fmla="*/ 989354 w 5870358"/>
                      <a:gd name="connsiteY1" fmla="*/ 181106 h 3909191"/>
                      <a:gd name="connsiteX2" fmla="*/ 151154 w 5870358"/>
                      <a:gd name="connsiteY2" fmla="*/ 762131 h 3909191"/>
                      <a:gd name="connsiteX3" fmla="*/ 179728 w 5870358"/>
                      <a:gd name="connsiteY3" fmla="*/ 1352682 h 3909191"/>
                      <a:gd name="connsiteX4" fmla="*/ 1784691 w 5870358"/>
                      <a:gd name="connsiteY4" fmla="*/ 162056 h 3909191"/>
                      <a:gd name="connsiteX5" fmla="*/ 2589554 w 5870358"/>
                      <a:gd name="connsiteY5" fmla="*/ 152531 h 3909191"/>
                      <a:gd name="connsiteX6" fmla="*/ 170204 w 5870358"/>
                      <a:gd name="connsiteY6" fmla="*/ 1952756 h 3909191"/>
                      <a:gd name="connsiteX7" fmla="*/ 160679 w 5870358"/>
                      <a:gd name="connsiteY7" fmla="*/ 2581406 h 3909191"/>
                      <a:gd name="connsiteX8" fmla="*/ 1770404 w 5870358"/>
                      <a:gd name="connsiteY8" fmla="*/ 1381256 h 3909191"/>
                      <a:gd name="connsiteX9" fmla="*/ 3413466 w 5870358"/>
                      <a:gd name="connsiteY9" fmla="*/ 152531 h 3909191"/>
                      <a:gd name="connsiteX10" fmla="*/ 4227854 w 5870358"/>
                      <a:gd name="connsiteY10" fmla="*/ 171581 h 3909191"/>
                      <a:gd name="connsiteX11" fmla="*/ 2394292 w 5870358"/>
                      <a:gd name="connsiteY11" fmla="*/ 1495557 h 3909191"/>
                      <a:gd name="connsiteX12" fmla="*/ 155916 w 5870358"/>
                      <a:gd name="connsiteY12" fmla="*/ 3157668 h 3909191"/>
                      <a:gd name="connsiteX13" fmla="*/ 155917 w 5870358"/>
                      <a:gd name="connsiteY13" fmla="*/ 3695831 h 3909191"/>
                      <a:gd name="connsiteX14" fmla="*/ 1770404 w 5870358"/>
                      <a:gd name="connsiteY14" fmla="*/ 2557594 h 3909191"/>
                      <a:gd name="connsiteX15" fmla="*/ 5027954 w 5870358"/>
                      <a:gd name="connsiteY15" fmla="*/ 152531 h 3909191"/>
                      <a:gd name="connsiteX16" fmla="*/ 5856630 w 5870358"/>
                      <a:gd name="connsiteY16" fmla="*/ 152530 h 3909191"/>
                      <a:gd name="connsiteX17" fmla="*/ 4308817 w 5870358"/>
                      <a:gd name="connsiteY17" fmla="*/ 1271718 h 3909191"/>
                      <a:gd name="connsiteX18" fmla="*/ 751229 w 5870358"/>
                      <a:gd name="connsiteY18" fmla="*/ 3909191 h 3909191"/>
                      <a:gd name="connsiteX0" fmla="*/ 151154 w 5870358"/>
                      <a:gd name="connsiteY0" fmla="*/ 152531 h 3909191"/>
                      <a:gd name="connsiteX1" fmla="*/ 989354 w 5870358"/>
                      <a:gd name="connsiteY1" fmla="*/ 181106 h 3909191"/>
                      <a:gd name="connsiteX2" fmla="*/ 151154 w 5870358"/>
                      <a:gd name="connsiteY2" fmla="*/ 762131 h 3909191"/>
                      <a:gd name="connsiteX3" fmla="*/ 179728 w 5870358"/>
                      <a:gd name="connsiteY3" fmla="*/ 1352682 h 3909191"/>
                      <a:gd name="connsiteX4" fmla="*/ 1784691 w 5870358"/>
                      <a:gd name="connsiteY4" fmla="*/ 162056 h 3909191"/>
                      <a:gd name="connsiteX5" fmla="*/ 2589554 w 5870358"/>
                      <a:gd name="connsiteY5" fmla="*/ 152531 h 3909191"/>
                      <a:gd name="connsiteX6" fmla="*/ 170204 w 5870358"/>
                      <a:gd name="connsiteY6" fmla="*/ 1952756 h 3909191"/>
                      <a:gd name="connsiteX7" fmla="*/ 160679 w 5870358"/>
                      <a:gd name="connsiteY7" fmla="*/ 2581406 h 3909191"/>
                      <a:gd name="connsiteX8" fmla="*/ 1770404 w 5870358"/>
                      <a:gd name="connsiteY8" fmla="*/ 1381256 h 3909191"/>
                      <a:gd name="connsiteX9" fmla="*/ 3413466 w 5870358"/>
                      <a:gd name="connsiteY9" fmla="*/ 152531 h 3909191"/>
                      <a:gd name="connsiteX10" fmla="*/ 4227854 w 5870358"/>
                      <a:gd name="connsiteY10" fmla="*/ 171581 h 3909191"/>
                      <a:gd name="connsiteX11" fmla="*/ 2394292 w 5870358"/>
                      <a:gd name="connsiteY11" fmla="*/ 1495557 h 3909191"/>
                      <a:gd name="connsiteX12" fmla="*/ 155916 w 5870358"/>
                      <a:gd name="connsiteY12" fmla="*/ 3157668 h 3909191"/>
                      <a:gd name="connsiteX13" fmla="*/ 155917 w 5870358"/>
                      <a:gd name="connsiteY13" fmla="*/ 3695831 h 3909191"/>
                      <a:gd name="connsiteX14" fmla="*/ 1770404 w 5870358"/>
                      <a:gd name="connsiteY14" fmla="*/ 2557594 h 3909191"/>
                      <a:gd name="connsiteX15" fmla="*/ 5027954 w 5870358"/>
                      <a:gd name="connsiteY15" fmla="*/ 152531 h 3909191"/>
                      <a:gd name="connsiteX16" fmla="*/ 5856630 w 5870358"/>
                      <a:gd name="connsiteY16" fmla="*/ 152530 h 3909191"/>
                      <a:gd name="connsiteX17" fmla="*/ 4308817 w 5870358"/>
                      <a:gd name="connsiteY17" fmla="*/ 1271718 h 3909191"/>
                      <a:gd name="connsiteX18" fmla="*/ 751229 w 5870358"/>
                      <a:gd name="connsiteY18" fmla="*/ 3909191 h 3909191"/>
                      <a:gd name="connsiteX0" fmla="*/ 151154 w 5862689"/>
                      <a:gd name="connsiteY0" fmla="*/ 137519 h 3894179"/>
                      <a:gd name="connsiteX1" fmla="*/ 989354 w 5862689"/>
                      <a:gd name="connsiteY1" fmla="*/ 166094 h 3894179"/>
                      <a:gd name="connsiteX2" fmla="*/ 151154 w 5862689"/>
                      <a:gd name="connsiteY2" fmla="*/ 747119 h 3894179"/>
                      <a:gd name="connsiteX3" fmla="*/ 179728 w 5862689"/>
                      <a:gd name="connsiteY3" fmla="*/ 1337670 h 3894179"/>
                      <a:gd name="connsiteX4" fmla="*/ 1784691 w 5862689"/>
                      <a:gd name="connsiteY4" fmla="*/ 147044 h 3894179"/>
                      <a:gd name="connsiteX5" fmla="*/ 2589554 w 5862689"/>
                      <a:gd name="connsiteY5" fmla="*/ 137519 h 3894179"/>
                      <a:gd name="connsiteX6" fmla="*/ 170204 w 5862689"/>
                      <a:gd name="connsiteY6" fmla="*/ 1937744 h 3894179"/>
                      <a:gd name="connsiteX7" fmla="*/ 160679 w 5862689"/>
                      <a:gd name="connsiteY7" fmla="*/ 2566394 h 3894179"/>
                      <a:gd name="connsiteX8" fmla="*/ 1770404 w 5862689"/>
                      <a:gd name="connsiteY8" fmla="*/ 1366244 h 3894179"/>
                      <a:gd name="connsiteX9" fmla="*/ 3413466 w 5862689"/>
                      <a:gd name="connsiteY9" fmla="*/ 137519 h 3894179"/>
                      <a:gd name="connsiteX10" fmla="*/ 4227854 w 5862689"/>
                      <a:gd name="connsiteY10" fmla="*/ 156569 h 3894179"/>
                      <a:gd name="connsiteX11" fmla="*/ 2394292 w 5862689"/>
                      <a:gd name="connsiteY11" fmla="*/ 1480545 h 3894179"/>
                      <a:gd name="connsiteX12" fmla="*/ 155916 w 5862689"/>
                      <a:gd name="connsiteY12" fmla="*/ 3142656 h 3894179"/>
                      <a:gd name="connsiteX13" fmla="*/ 155917 w 5862689"/>
                      <a:gd name="connsiteY13" fmla="*/ 3680819 h 3894179"/>
                      <a:gd name="connsiteX14" fmla="*/ 1770404 w 5862689"/>
                      <a:gd name="connsiteY14" fmla="*/ 2542582 h 3894179"/>
                      <a:gd name="connsiteX15" fmla="*/ 5027954 w 5862689"/>
                      <a:gd name="connsiteY15" fmla="*/ 137519 h 3894179"/>
                      <a:gd name="connsiteX16" fmla="*/ 5856630 w 5862689"/>
                      <a:gd name="connsiteY16" fmla="*/ 137518 h 3894179"/>
                      <a:gd name="connsiteX17" fmla="*/ 4308817 w 5862689"/>
                      <a:gd name="connsiteY17" fmla="*/ 1256706 h 3894179"/>
                      <a:gd name="connsiteX18" fmla="*/ 751229 w 5862689"/>
                      <a:gd name="connsiteY18" fmla="*/ 3894179 h 3894179"/>
                      <a:gd name="connsiteX0" fmla="*/ 151154 w 5858436"/>
                      <a:gd name="connsiteY0" fmla="*/ 140981 h 3897641"/>
                      <a:gd name="connsiteX1" fmla="*/ 989354 w 5858436"/>
                      <a:gd name="connsiteY1" fmla="*/ 169556 h 3897641"/>
                      <a:gd name="connsiteX2" fmla="*/ 151154 w 5858436"/>
                      <a:gd name="connsiteY2" fmla="*/ 750581 h 3897641"/>
                      <a:gd name="connsiteX3" fmla="*/ 179728 w 5858436"/>
                      <a:gd name="connsiteY3" fmla="*/ 1341132 h 3897641"/>
                      <a:gd name="connsiteX4" fmla="*/ 1784691 w 5858436"/>
                      <a:gd name="connsiteY4" fmla="*/ 150506 h 3897641"/>
                      <a:gd name="connsiteX5" fmla="*/ 2589554 w 5858436"/>
                      <a:gd name="connsiteY5" fmla="*/ 140981 h 3897641"/>
                      <a:gd name="connsiteX6" fmla="*/ 170204 w 5858436"/>
                      <a:gd name="connsiteY6" fmla="*/ 1941206 h 3897641"/>
                      <a:gd name="connsiteX7" fmla="*/ 160679 w 5858436"/>
                      <a:gd name="connsiteY7" fmla="*/ 2569856 h 3897641"/>
                      <a:gd name="connsiteX8" fmla="*/ 1770404 w 5858436"/>
                      <a:gd name="connsiteY8" fmla="*/ 1369706 h 3897641"/>
                      <a:gd name="connsiteX9" fmla="*/ 3413466 w 5858436"/>
                      <a:gd name="connsiteY9" fmla="*/ 140981 h 3897641"/>
                      <a:gd name="connsiteX10" fmla="*/ 4227854 w 5858436"/>
                      <a:gd name="connsiteY10" fmla="*/ 160031 h 3897641"/>
                      <a:gd name="connsiteX11" fmla="*/ 2394292 w 5858436"/>
                      <a:gd name="connsiteY11" fmla="*/ 1484007 h 3897641"/>
                      <a:gd name="connsiteX12" fmla="*/ 155916 w 5858436"/>
                      <a:gd name="connsiteY12" fmla="*/ 3146118 h 3897641"/>
                      <a:gd name="connsiteX13" fmla="*/ 155917 w 5858436"/>
                      <a:gd name="connsiteY13" fmla="*/ 3684281 h 3897641"/>
                      <a:gd name="connsiteX14" fmla="*/ 1770404 w 5858436"/>
                      <a:gd name="connsiteY14" fmla="*/ 2546044 h 3897641"/>
                      <a:gd name="connsiteX15" fmla="*/ 5027954 w 5858436"/>
                      <a:gd name="connsiteY15" fmla="*/ 140981 h 3897641"/>
                      <a:gd name="connsiteX16" fmla="*/ 5856630 w 5858436"/>
                      <a:gd name="connsiteY16" fmla="*/ 140980 h 3897641"/>
                      <a:gd name="connsiteX17" fmla="*/ 4308817 w 5858436"/>
                      <a:gd name="connsiteY17" fmla="*/ 1260168 h 3897641"/>
                      <a:gd name="connsiteX18" fmla="*/ 751229 w 5858436"/>
                      <a:gd name="connsiteY18" fmla="*/ 3897641 h 3897641"/>
                      <a:gd name="connsiteX0" fmla="*/ 151154 w 5858436"/>
                      <a:gd name="connsiteY0" fmla="*/ 140981 h 3897641"/>
                      <a:gd name="connsiteX1" fmla="*/ 989354 w 5858436"/>
                      <a:gd name="connsiteY1" fmla="*/ 169556 h 3897641"/>
                      <a:gd name="connsiteX2" fmla="*/ 151154 w 5858436"/>
                      <a:gd name="connsiteY2" fmla="*/ 750581 h 3897641"/>
                      <a:gd name="connsiteX3" fmla="*/ 179728 w 5858436"/>
                      <a:gd name="connsiteY3" fmla="*/ 1341132 h 3897641"/>
                      <a:gd name="connsiteX4" fmla="*/ 1784691 w 5858436"/>
                      <a:gd name="connsiteY4" fmla="*/ 150506 h 3897641"/>
                      <a:gd name="connsiteX5" fmla="*/ 2589554 w 5858436"/>
                      <a:gd name="connsiteY5" fmla="*/ 140981 h 3897641"/>
                      <a:gd name="connsiteX6" fmla="*/ 170204 w 5858436"/>
                      <a:gd name="connsiteY6" fmla="*/ 1941206 h 3897641"/>
                      <a:gd name="connsiteX7" fmla="*/ 160679 w 5858436"/>
                      <a:gd name="connsiteY7" fmla="*/ 2569856 h 3897641"/>
                      <a:gd name="connsiteX8" fmla="*/ 1770404 w 5858436"/>
                      <a:gd name="connsiteY8" fmla="*/ 1369706 h 3897641"/>
                      <a:gd name="connsiteX9" fmla="*/ 3413466 w 5858436"/>
                      <a:gd name="connsiteY9" fmla="*/ 140981 h 3897641"/>
                      <a:gd name="connsiteX10" fmla="*/ 4227854 w 5858436"/>
                      <a:gd name="connsiteY10" fmla="*/ 160031 h 3897641"/>
                      <a:gd name="connsiteX11" fmla="*/ 2394292 w 5858436"/>
                      <a:gd name="connsiteY11" fmla="*/ 1484007 h 3897641"/>
                      <a:gd name="connsiteX12" fmla="*/ 155916 w 5858436"/>
                      <a:gd name="connsiteY12" fmla="*/ 3146118 h 3897641"/>
                      <a:gd name="connsiteX13" fmla="*/ 155917 w 5858436"/>
                      <a:gd name="connsiteY13" fmla="*/ 3684281 h 3897641"/>
                      <a:gd name="connsiteX14" fmla="*/ 1770404 w 5858436"/>
                      <a:gd name="connsiteY14" fmla="*/ 2546044 h 3897641"/>
                      <a:gd name="connsiteX15" fmla="*/ 5027954 w 5858436"/>
                      <a:gd name="connsiteY15" fmla="*/ 140981 h 3897641"/>
                      <a:gd name="connsiteX16" fmla="*/ 5856630 w 5858436"/>
                      <a:gd name="connsiteY16" fmla="*/ 140980 h 3897641"/>
                      <a:gd name="connsiteX17" fmla="*/ 4308817 w 5858436"/>
                      <a:gd name="connsiteY17" fmla="*/ 1260168 h 3897641"/>
                      <a:gd name="connsiteX18" fmla="*/ 751229 w 5858436"/>
                      <a:gd name="connsiteY18" fmla="*/ 3897641 h 3897641"/>
                      <a:gd name="connsiteX0" fmla="*/ 151154 w 5858436"/>
                      <a:gd name="connsiteY0" fmla="*/ 140981 h 3897641"/>
                      <a:gd name="connsiteX1" fmla="*/ 989354 w 5858436"/>
                      <a:gd name="connsiteY1" fmla="*/ 169556 h 3897641"/>
                      <a:gd name="connsiteX2" fmla="*/ 151154 w 5858436"/>
                      <a:gd name="connsiteY2" fmla="*/ 750581 h 3897641"/>
                      <a:gd name="connsiteX3" fmla="*/ 179728 w 5858436"/>
                      <a:gd name="connsiteY3" fmla="*/ 1341132 h 3897641"/>
                      <a:gd name="connsiteX4" fmla="*/ 1784691 w 5858436"/>
                      <a:gd name="connsiteY4" fmla="*/ 150506 h 3897641"/>
                      <a:gd name="connsiteX5" fmla="*/ 2589554 w 5858436"/>
                      <a:gd name="connsiteY5" fmla="*/ 140981 h 3897641"/>
                      <a:gd name="connsiteX6" fmla="*/ 170204 w 5858436"/>
                      <a:gd name="connsiteY6" fmla="*/ 1941206 h 3897641"/>
                      <a:gd name="connsiteX7" fmla="*/ 160679 w 5858436"/>
                      <a:gd name="connsiteY7" fmla="*/ 2569856 h 3897641"/>
                      <a:gd name="connsiteX8" fmla="*/ 1770404 w 5858436"/>
                      <a:gd name="connsiteY8" fmla="*/ 1369706 h 3897641"/>
                      <a:gd name="connsiteX9" fmla="*/ 3413466 w 5858436"/>
                      <a:gd name="connsiteY9" fmla="*/ 140981 h 3897641"/>
                      <a:gd name="connsiteX10" fmla="*/ 4227854 w 5858436"/>
                      <a:gd name="connsiteY10" fmla="*/ 160031 h 3897641"/>
                      <a:gd name="connsiteX11" fmla="*/ 2394292 w 5858436"/>
                      <a:gd name="connsiteY11" fmla="*/ 1484007 h 3897641"/>
                      <a:gd name="connsiteX12" fmla="*/ 155916 w 5858436"/>
                      <a:gd name="connsiteY12" fmla="*/ 3146118 h 3897641"/>
                      <a:gd name="connsiteX13" fmla="*/ 155917 w 5858436"/>
                      <a:gd name="connsiteY13" fmla="*/ 3684281 h 3897641"/>
                      <a:gd name="connsiteX14" fmla="*/ 1770404 w 5858436"/>
                      <a:gd name="connsiteY14" fmla="*/ 2546044 h 3897641"/>
                      <a:gd name="connsiteX15" fmla="*/ 5027954 w 5858436"/>
                      <a:gd name="connsiteY15" fmla="*/ 140981 h 3897641"/>
                      <a:gd name="connsiteX16" fmla="*/ 5856630 w 5858436"/>
                      <a:gd name="connsiteY16" fmla="*/ 140980 h 3897641"/>
                      <a:gd name="connsiteX17" fmla="*/ 4308817 w 5858436"/>
                      <a:gd name="connsiteY17" fmla="*/ 1260168 h 3897641"/>
                      <a:gd name="connsiteX18" fmla="*/ 751229 w 5858436"/>
                      <a:gd name="connsiteY18" fmla="*/ 3897641 h 3897641"/>
                      <a:gd name="connsiteX0" fmla="*/ 151154 w 5873974"/>
                      <a:gd name="connsiteY0" fmla="*/ 141690 h 3898350"/>
                      <a:gd name="connsiteX1" fmla="*/ 989354 w 5873974"/>
                      <a:gd name="connsiteY1" fmla="*/ 170265 h 3898350"/>
                      <a:gd name="connsiteX2" fmla="*/ 151154 w 5873974"/>
                      <a:gd name="connsiteY2" fmla="*/ 751290 h 3898350"/>
                      <a:gd name="connsiteX3" fmla="*/ 179728 w 5873974"/>
                      <a:gd name="connsiteY3" fmla="*/ 1341841 h 3898350"/>
                      <a:gd name="connsiteX4" fmla="*/ 1784691 w 5873974"/>
                      <a:gd name="connsiteY4" fmla="*/ 151215 h 3898350"/>
                      <a:gd name="connsiteX5" fmla="*/ 2589554 w 5873974"/>
                      <a:gd name="connsiteY5" fmla="*/ 141690 h 3898350"/>
                      <a:gd name="connsiteX6" fmla="*/ 170204 w 5873974"/>
                      <a:gd name="connsiteY6" fmla="*/ 1941915 h 3898350"/>
                      <a:gd name="connsiteX7" fmla="*/ 160679 w 5873974"/>
                      <a:gd name="connsiteY7" fmla="*/ 2570565 h 3898350"/>
                      <a:gd name="connsiteX8" fmla="*/ 1770404 w 5873974"/>
                      <a:gd name="connsiteY8" fmla="*/ 1370415 h 3898350"/>
                      <a:gd name="connsiteX9" fmla="*/ 3413466 w 5873974"/>
                      <a:gd name="connsiteY9" fmla="*/ 141690 h 3898350"/>
                      <a:gd name="connsiteX10" fmla="*/ 4227854 w 5873974"/>
                      <a:gd name="connsiteY10" fmla="*/ 160740 h 3898350"/>
                      <a:gd name="connsiteX11" fmla="*/ 2394292 w 5873974"/>
                      <a:gd name="connsiteY11" fmla="*/ 1484716 h 3898350"/>
                      <a:gd name="connsiteX12" fmla="*/ 155916 w 5873974"/>
                      <a:gd name="connsiteY12" fmla="*/ 3146827 h 3898350"/>
                      <a:gd name="connsiteX13" fmla="*/ 155917 w 5873974"/>
                      <a:gd name="connsiteY13" fmla="*/ 3684990 h 3898350"/>
                      <a:gd name="connsiteX14" fmla="*/ 1770404 w 5873974"/>
                      <a:gd name="connsiteY14" fmla="*/ 2546753 h 3898350"/>
                      <a:gd name="connsiteX15" fmla="*/ 5027954 w 5873974"/>
                      <a:gd name="connsiteY15" fmla="*/ 141690 h 3898350"/>
                      <a:gd name="connsiteX16" fmla="*/ 5856630 w 5873974"/>
                      <a:gd name="connsiteY16" fmla="*/ 141689 h 3898350"/>
                      <a:gd name="connsiteX17" fmla="*/ 4331677 w 5873974"/>
                      <a:gd name="connsiteY17" fmla="*/ 1260877 h 3898350"/>
                      <a:gd name="connsiteX18" fmla="*/ 751229 w 5873974"/>
                      <a:gd name="connsiteY18" fmla="*/ 3898350 h 3898350"/>
                      <a:gd name="connsiteX0" fmla="*/ 151154 w 5873974"/>
                      <a:gd name="connsiteY0" fmla="*/ 141690 h 3898350"/>
                      <a:gd name="connsiteX1" fmla="*/ 989354 w 5873974"/>
                      <a:gd name="connsiteY1" fmla="*/ 170265 h 3898350"/>
                      <a:gd name="connsiteX2" fmla="*/ 151154 w 5873974"/>
                      <a:gd name="connsiteY2" fmla="*/ 751290 h 3898350"/>
                      <a:gd name="connsiteX3" fmla="*/ 179728 w 5873974"/>
                      <a:gd name="connsiteY3" fmla="*/ 1341841 h 3898350"/>
                      <a:gd name="connsiteX4" fmla="*/ 1784691 w 5873974"/>
                      <a:gd name="connsiteY4" fmla="*/ 151215 h 3898350"/>
                      <a:gd name="connsiteX5" fmla="*/ 2589554 w 5873974"/>
                      <a:gd name="connsiteY5" fmla="*/ 141690 h 3898350"/>
                      <a:gd name="connsiteX6" fmla="*/ 170204 w 5873974"/>
                      <a:gd name="connsiteY6" fmla="*/ 1941915 h 3898350"/>
                      <a:gd name="connsiteX7" fmla="*/ 160679 w 5873974"/>
                      <a:gd name="connsiteY7" fmla="*/ 2570565 h 3898350"/>
                      <a:gd name="connsiteX8" fmla="*/ 1770404 w 5873974"/>
                      <a:gd name="connsiteY8" fmla="*/ 1370415 h 3898350"/>
                      <a:gd name="connsiteX9" fmla="*/ 3413466 w 5873974"/>
                      <a:gd name="connsiteY9" fmla="*/ 141690 h 3898350"/>
                      <a:gd name="connsiteX10" fmla="*/ 4227854 w 5873974"/>
                      <a:gd name="connsiteY10" fmla="*/ 160740 h 3898350"/>
                      <a:gd name="connsiteX11" fmla="*/ 2394292 w 5873974"/>
                      <a:gd name="connsiteY11" fmla="*/ 1484716 h 3898350"/>
                      <a:gd name="connsiteX12" fmla="*/ 155916 w 5873974"/>
                      <a:gd name="connsiteY12" fmla="*/ 3146827 h 3898350"/>
                      <a:gd name="connsiteX13" fmla="*/ 155917 w 5873974"/>
                      <a:gd name="connsiteY13" fmla="*/ 3684990 h 3898350"/>
                      <a:gd name="connsiteX14" fmla="*/ 1770404 w 5873974"/>
                      <a:gd name="connsiteY14" fmla="*/ 2546753 h 3898350"/>
                      <a:gd name="connsiteX15" fmla="*/ 5027954 w 5873974"/>
                      <a:gd name="connsiteY15" fmla="*/ 141690 h 3898350"/>
                      <a:gd name="connsiteX16" fmla="*/ 5856630 w 5873974"/>
                      <a:gd name="connsiteY16" fmla="*/ 141689 h 3898350"/>
                      <a:gd name="connsiteX17" fmla="*/ 4331677 w 5873974"/>
                      <a:gd name="connsiteY17" fmla="*/ 1260877 h 3898350"/>
                      <a:gd name="connsiteX18" fmla="*/ 751229 w 5873974"/>
                      <a:gd name="connsiteY18" fmla="*/ 3898350 h 3898350"/>
                      <a:gd name="connsiteX0" fmla="*/ 151154 w 5864042"/>
                      <a:gd name="connsiteY0" fmla="*/ 141690 h 3898350"/>
                      <a:gd name="connsiteX1" fmla="*/ 989354 w 5864042"/>
                      <a:gd name="connsiteY1" fmla="*/ 170265 h 3898350"/>
                      <a:gd name="connsiteX2" fmla="*/ 151154 w 5864042"/>
                      <a:gd name="connsiteY2" fmla="*/ 751290 h 3898350"/>
                      <a:gd name="connsiteX3" fmla="*/ 179728 w 5864042"/>
                      <a:gd name="connsiteY3" fmla="*/ 1341841 h 3898350"/>
                      <a:gd name="connsiteX4" fmla="*/ 1784691 w 5864042"/>
                      <a:gd name="connsiteY4" fmla="*/ 151215 h 3898350"/>
                      <a:gd name="connsiteX5" fmla="*/ 2589554 w 5864042"/>
                      <a:gd name="connsiteY5" fmla="*/ 141690 h 3898350"/>
                      <a:gd name="connsiteX6" fmla="*/ 170204 w 5864042"/>
                      <a:gd name="connsiteY6" fmla="*/ 1941915 h 3898350"/>
                      <a:gd name="connsiteX7" fmla="*/ 160679 w 5864042"/>
                      <a:gd name="connsiteY7" fmla="*/ 2570565 h 3898350"/>
                      <a:gd name="connsiteX8" fmla="*/ 1770404 w 5864042"/>
                      <a:gd name="connsiteY8" fmla="*/ 1370415 h 3898350"/>
                      <a:gd name="connsiteX9" fmla="*/ 3413466 w 5864042"/>
                      <a:gd name="connsiteY9" fmla="*/ 141690 h 3898350"/>
                      <a:gd name="connsiteX10" fmla="*/ 4227854 w 5864042"/>
                      <a:gd name="connsiteY10" fmla="*/ 160740 h 3898350"/>
                      <a:gd name="connsiteX11" fmla="*/ 2394292 w 5864042"/>
                      <a:gd name="connsiteY11" fmla="*/ 1484716 h 3898350"/>
                      <a:gd name="connsiteX12" fmla="*/ 155916 w 5864042"/>
                      <a:gd name="connsiteY12" fmla="*/ 3146827 h 3898350"/>
                      <a:gd name="connsiteX13" fmla="*/ 155917 w 5864042"/>
                      <a:gd name="connsiteY13" fmla="*/ 3684990 h 3898350"/>
                      <a:gd name="connsiteX14" fmla="*/ 1770404 w 5864042"/>
                      <a:gd name="connsiteY14" fmla="*/ 2546753 h 3898350"/>
                      <a:gd name="connsiteX15" fmla="*/ 5027954 w 5864042"/>
                      <a:gd name="connsiteY15" fmla="*/ 141690 h 3898350"/>
                      <a:gd name="connsiteX16" fmla="*/ 5856630 w 5864042"/>
                      <a:gd name="connsiteY16" fmla="*/ 141689 h 3898350"/>
                      <a:gd name="connsiteX17" fmla="*/ 4331677 w 5864042"/>
                      <a:gd name="connsiteY17" fmla="*/ 1260877 h 3898350"/>
                      <a:gd name="connsiteX18" fmla="*/ 751229 w 5864042"/>
                      <a:gd name="connsiteY18" fmla="*/ 3898350 h 3898350"/>
                      <a:gd name="connsiteX0" fmla="*/ 151154 w 5860311"/>
                      <a:gd name="connsiteY0" fmla="*/ 137519 h 3894179"/>
                      <a:gd name="connsiteX1" fmla="*/ 989354 w 5860311"/>
                      <a:gd name="connsiteY1" fmla="*/ 166094 h 3894179"/>
                      <a:gd name="connsiteX2" fmla="*/ 151154 w 5860311"/>
                      <a:gd name="connsiteY2" fmla="*/ 747119 h 3894179"/>
                      <a:gd name="connsiteX3" fmla="*/ 179728 w 5860311"/>
                      <a:gd name="connsiteY3" fmla="*/ 1337670 h 3894179"/>
                      <a:gd name="connsiteX4" fmla="*/ 1784691 w 5860311"/>
                      <a:gd name="connsiteY4" fmla="*/ 147044 h 3894179"/>
                      <a:gd name="connsiteX5" fmla="*/ 2589554 w 5860311"/>
                      <a:gd name="connsiteY5" fmla="*/ 137519 h 3894179"/>
                      <a:gd name="connsiteX6" fmla="*/ 170204 w 5860311"/>
                      <a:gd name="connsiteY6" fmla="*/ 1937744 h 3894179"/>
                      <a:gd name="connsiteX7" fmla="*/ 160679 w 5860311"/>
                      <a:gd name="connsiteY7" fmla="*/ 2566394 h 3894179"/>
                      <a:gd name="connsiteX8" fmla="*/ 1770404 w 5860311"/>
                      <a:gd name="connsiteY8" fmla="*/ 1366244 h 3894179"/>
                      <a:gd name="connsiteX9" fmla="*/ 3413466 w 5860311"/>
                      <a:gd name="connsiteY9" fmla="*/ 137519 h 3894179"/>
                      <a:gd name="connsiteX10" fmla="*/ 4227854 w 5860311"/>
                      <a:gd name="connsiteY10" fmla="*/ 156569 h 3894179"/>
                      <a:gd name="connsiteX11" fmla="*/ 2394292 w 5860311"/>
                      <a:gd name="connsiteY11" fmla="*/ 1480545 h 3894179"/>
                      <a:gd name="connsiteX12" fmla="*/ 155916 w 5860311"/>
                      <a:gd name="connsiteY12" fmla="*/ 3142656 h 3894179"/>
                      <a:gd name="connsiteX13" fmla="*/ 155917 w 5860311"/>
                      <a:gd name="connsiteY13" fmla="*/ 3680819 h 3894179"/>
                      <a:gd name="connsiteX14" fmla="*/ 1770404 w 5860311"/>
                      <a:gd name="connsiteY14" fmla="*/ 2542582 h 3894179"/>
                      <a:gd name="connsiteX15" fmla="*/ 5027954 w 5860311"/>
                      <a:gd name="connsiteY15" fmla="*/ 137519 h 3894179"/>
                      <a:gd name="connsiteX16" fmla="*/ 5856630 w 5860311"/>
                      <a:gd name="connsiteY16" fmla="*/ 137518 h 3894179"/>
                      <a:gd name="connsiteX17" fmla="*/ 4331677 w 5860311"/>
                      <a:gd name="connsiteY17" fmla="*/ 1256706 h 3894179"/>
                      <a:gd name="connsiteX18" fmla="*/ 751229 w 5860311"/>
                      <a:gd name="connsiteY18" fmla="*/ 3894179 h 389417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5860311" h="3894179">
                        <a:moveTo>
                          <a:pt x="151154" y="137519"/>
                        </a:moveTo>
                        <a:cubicBezTo>
                          <a:pt x="390072" y="70050"/>
                          <a:pt x="998879" y="16869"/>
                          <a:pt x="989354" y="166094"/>
                        </a:cubicBezTo>
                        <a:cubicBezTo>
                          <a:pt x="979829" y="315319"/>
                          <a:pt x="286092" y="551856"/>
                          <a:pt x="151154" y="747119"/>
                        </a:cubicBezTo>
                        <a:cubicBezTo>
                          <a:pt x="16216" y="942382"/>
                          <a:pt x="-11565" y="1318621"/>
                          <a:pt x="179728" y="1337670"/>
                        </a:cubicBezTo>
                        <a:cubicBezTo>
                          <a:pt x="371021" y="1356719"/>
                          <a:pt x="1383053" y="347069"/>
                          <a:pt x="1784691" y="147044"/>
                        </a:cubicBezTo>
                        <a:cubicBezTo>
                          <a:pt x="2186329" y="-52981"/>
                          <a:pt x="2653848" y="-41870"/>
                          <a:pt x="2589554" y="137519"/>
                        </a:cubicBezTo>
                        <a:cubicBezTo>
                          <a:pt x="2525260" y="316908"/>
                          <a:pt x="436903" y="1604369"/>
                          <a:pt x="170204" y="1937744"/>
                        </a:cubicBezTo>
                        <a:cubicBezTo>
                          <a:pt x="-96495" y="2271119"/>
                          <a:pt x="13040" y="2542582"/>
                          <a:pt x="160679" y="2566394"/>
                        </a:cubicBezTo>
                        <a:cubicBezTo>
                          <a:pt x="308318" y="2590206"/>
                          <a:pt x="1228273" y="1771056"/>
                          <a:pt x="1770404" y="1366244"/>
                        </a:cubicBezTo>
                        <a:cubicBezTo>
                          <a:pt x="2312535" y="961432"/>
                          <a:pt x="3084853" y="277219"/>
                          <a:pt x="3413466" y="137519"/>
                        </a:cubicBezTo>
                        <a:cubicBezTo>
                          <a:pt x="3742079" y="-2181"/>
                          <a:pt x="4397716" y="-67269"/>
                          <a:pt x="4227854" y="156569"/>
                        </a:cubicBezTo>
                        <a:cubicBezTo>
                          <a:pt x="4057992" y="380407"/>
                          <a:pt x="3072948" y="982864"/>
                          <a:pt x="2394292" y="1480545"/>
                        </a:cubicBezTo>
                        <a:cubicBezTo>
                          <a:pt x="1715636" y="1978226"/>
                          <a:pt x="414678" y="2861669"/>
                          <a:pt x="155916" y="3142656"/>
                        </a:cubicBezTo>
                        <a:cubicBezTo>
                          <a:pt x="-102846" y="3423643"/>
                          <a:pt x="5899" y="3666531"/>
                          <a:pt x="155917" y="3680819"/>
                        </a:cubicBezTo>
                        <a:cubicBezTo>
                          <a:pt x="305935" y="3695107"/>
                          <a:pt x="958398" y="3133132"/>
                          <a:pt x="1770404" y="2542582"/>
                        </a:cubicBezTo>
                        <a:cubicBezTo>
                          <a:pt x="2582410" y="1952032"/>
                          <a:pt x="4570753" y="328812"/>
                          <a:pt x="5027954" y="137519"/>
                        </a:cubicBezTo>
                        <a:cubicBezTo>
                          <a:pt x="5485155" y="-53774"/>
                          <a:pt x="5904096" y="-10913"/>
                          <a:pt x="5856630" y="137518"/>
                        </a:cubicBezTo>
                        <a:cubicBezTo>
                          <a:pt x="5809164" y="285949"/>
                          <a:pt x="5030177" y="729656"/>
                          <a:pt x="4331677" y="1256706"/>
                        </a:cubicBezTo>
                        <a:cubicBezTo>
                          <a:pt x="3153287" y="2145855"/>
                          <a:pt x="1937092" y="3015021"/>
                          <a:pt x="751229" y="3894179"/>
                        </a:cubicBezTo>
                      </a:path>
                    </a:pathLst>
                  </a:custGeom>
                  <a:noFill/>
                  <a:ln w="22225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cxnSp>
                <p:nvCxnSpPr>
                  <p:cNvPr id="31" name="Přímá spojnice 30">
                    <a:extLst>
                      <a:ext uri="{FF2B5EF4-FFF2-40B4-BE49-F238E27FC236}">
                        <a16:creationId xmlns:a16="http://schemas.microsoft.com/office/drawing/2014/main" id="{A8FF4755-3AF8-B0A2-14C1-C6D22639CCD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652260" y="3185962"/>
                    <a:ext cx="4236720" cy="3092918"/>
                  </a:xfrm>
                  <a:prstGeom prst="line">
                    <a:avLst/>
                  </a:prstGeom>
                  <a:ln w="2222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Přímá spojnice 32">
                    <a:extLst>
                      <a:ext uri="{FF2B5EF4-FFF2-40B4-BE49-F238E27FC236}">
                        <a16:creationId xmlns:a16="http://schemas.microsoft.com/office/drawing/2014/main" id="{1A05414D-83F2-ECAD-362D-9B02A96CE5C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75220" y="3779520"/>
                    <a:ext cx="3421380" cy="2476500"/>
                  </a:xfrm>
                  <a:prstGeom prst="line">
                    <a:avLst/>
                  </a:prstGeom>
                  <a:ln w="2222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Přímá spojnice 34">
                    <a:extLst>
                      <a:ext uri="{FF2B5EF4-FFF2-40B4-BE49-F238E27FC236}">
                        <a16:creationId xmlns:a16="http://schemas.microsoft.com/office/drawing/2014/main" id="{38337B6B-EAA8-7EE3-1DCD-CB2AFAB61CD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290560" y="4351020"/>
                    <a:ext cx="2598420" cy="1874520"/>
                  </a:xfrm>
                  <a:prstGeom prst="line">
                    <a:avLst/>
                  </a:prstGeom>
                  <a:ln w="2222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Přímá spojnice 36">
                    <a:extLst>
                      <a:ext uri="{FF2B5EF4-FFF2-40B4-BE49-F238E27FC236}">
                        <a16:creationId xmlns:a16="http://schemas.microsoft.com/office/drawing/2014/main" id="{54653EA8-40F5-97DD-C086-43C9C8E6D7E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9098280" y="5017770"/>
                    <a:ext cx="1798320" cy="1227217"/>
                  </a:xfrm>
                  <a:prstGeom prst="line">
                    <a:avLst/>
                  </a:prstGeom>
                  <a:ln w="2222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Přímá spojnice 40">
                    <a:extLst>
                      <a:ext uri="{FF2B5EF4-FFF2-40B4-BE49-F238E27FC236}">
                        <a16:creationId xmlns:a16="http://schemas.microsoft.com/office/drawing/2014/main" id="{23959C76-9C37-06DB-EFD6-270841B9C77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9936480" y="5570220"/>
                    <a:ext cx="939948" cy="637262"/>
                  </a:xfrm>
                  <a:prstGeom prst="line">
                    <a:avLst/>
                  </a:prstGeom>
                  <a:ln w="2222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8" name="Ovál 47">
                  <a:extLst>
                    <a:ext uri="{FF2B5EF4-FFF2-40B4-BE49-F238E27FC236}">
                      <a16:creationId xmlns:a16="http://schemas.microsoft.com/office/drawing/2014/main" id="{2A86C9FF-170B-E362-103A-868CD0BFC23E}"/>
                    </a:ext>
                  </a:extLst>
                </p:cNvPr>
                <p:cNvSpPr/>
                <p:nvPr/>
              </p:nvSpPr>
              <p:spPr>
                <a:xfrm>
                  <a:off x="5721185" y="2964180"/>
                  <a:ext cx="389533" cy="541020"/>
                </a:xfrm>
                <a:prstGeom prst="ellipse">
                  <a:avLst/>
                </a:prstGeom>
                <a:solidFill>
                  <a:schemeClr val="bg1"/>
                </a:solidFill>
                <a:ln w="22225">
                  <a:solidFill>
                    <a:srgbClr val="FF0000"/>
                  </a:solidFill>
                  <a:prstDash val="dash"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49" name="Ovál 48">
                  <a:extLst>
                    <a:ext uri="{FF2B5EF4-FFF2-40B4-BE49-F238E27FC236}">
                      <a16:creationId xmlns:a16="http://schemas.microsoft.com/office/drawing/2014/main" id="{039F8B39-5609-7F05-41DE-06BC93F8B7A2}"/>
                    </a:ext>
                  </a:extLst>
                </p:cNvPr>
                <p:cNvSpPr/>
                <p:nvPr/>
              </p:nvSpPr>
              <p:spPr>
                <a:xfrm>
                  <a:off x="5721184" y="4162246"/>
                  <a:ext cx="389533" cy="541020"/>
                </a:xfrm>
                <a:prstGeom prst="ellipse">
                  <a:avLst/>
                </a:prstGeom>
                <a:solidFill>
                  <a:schemeClr val="bg1"/>
                </a:solidFill>
                <a:ln w="22225">
                  <a:solidFill>
                    <a:srgbClr val="FF0000"/>
                  </a:solidFill>
                  <a:prstDash val="dash"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51" name="Ovál 50">
                  <a:extLst>
                    <a:ext uri="{FF2B5EF4-FFF2-40B4-BE49-F238E27FC236}">
                      <a16:creationId xmlns:a16="http://schemas.microsoft.com/office/drawing/2014/main" id="{85553AC6-70A9-6C71-6647-7141A8E3F854}"/>
                    </a:ext>
                  </a:extLst>
                </p:cNvPr>
                <p:cNvSpPr/>
                <p:nvPr/>
              </p:nvSpPr>
              <p:spPr>
                <a:xfrm>
                  <a:off x="6528066" y="3555547"/>
                  <a:ext cx="389533" cy="541020"/>
                </a:xfrm>
                <a:prstGeom prst="ellipse">
                  <a:avLst/>
                </a:prstGeom>
                <a:solidFill>
                  <a:schemeClr val="bg1"/>
                </a:solidFill>
                <a:ln w="22225">
                  <a:solidFill>
                    <a:srgbClr val="FF0000"/>
                  </a:solidFill>
                  <a:prstDash val="dash"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52" name="Ovál 51">
                  <a:extLst>
                    <a:ext uri="{FF2B5EF4-FFF2-40B4-BE49-F238E27FC236}">
                      <a16:creationId xmlns:a16="http://schemas.microsoft.com/office/drawing/2014/main" id="{FC2AC95A-0F49-0761-D41D-E9D68BC0611E}"/>
                    </a:ext>
                  </a:extLst>
                </p:cNvPr>
                <p:cNvSpPr/>
                <p:nvPr/>
              </p:nvSpPr>
              <p:spPr>
                <a:xfrm>
                  <a:off x="7346707" y="2964180"/>
                  <a:ext cx="389533" cy="541020"/>
                </a:xfrm>
                <a:prstGeom prst="ellipse">
                  <a:avLst/>
                </a:prstGeom>
                <a:solidFill>
                  <a:schemeClr val="bg1"/>
                </a:solidFill>
                <a:ln w="22225">
                  <a:solidFill>
                    <a:srgbClr val="FF0000"/>
                  </a:solidFill>
                  <a:prstDash val="dash"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53" name="Ovál 52">
                  <a:extLst>
                    <a:ext uri="{FF2B5EF4-FFF2-40B4-BE49-F238E27FC236}">
                      <a16:creationId xmlns:a16="http://schemas.microsoft.com/office/drawing/2014/main" id="{8AFA148B-1308-8662-D528-DDEEAFCA0929}"/>
                    </a:ext>
                  </a:extLst>
                </p:cNvPr>
                <p:cNvSpPr/>
                <p:nvPr/>
              </p:nvSpPr>
              <p:spPr>
                <a:xfrm>
                  <a:off x="5721184" y="5340211"/>
                  <a:ext cx="389533" cy="541020"/>
                </a:xfrm>
                <a:prstGeom prst="ellipse">
                  <a:avLst/>
                </a:prstGeom>
                <a:solidFill>
                  <a:schemeClr val="bg1"/>
                </a:solidFill>
                <a:ln w="22225">
                  <a:solidFill>
                    <a:srgbClr val="FF0000"/>
                  </a:solidFill>
                  <a:prstDash val="dash"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54" name="Ovál 53">
                  <a:extLst>
                    <a:ext uri="{FF2B5EF4-FFF2-40B4-BE49-F238E27FC236}">
                      <a16:creationId xmlns:a16="http://schemas.microsoft.com/office/drawing/2014/main" id="{808D038A-278D-CB9C-464B-1962BF75D8B8}"/>
                    </a:ext>
                  </a:extLst>
                </p:cNvPr>
                <p:cNvSpPr/>
                <p:nvPr/>
              </p:nvSpPr>
              <p:spPr>
                <a:xfrm>
                  <a:off x="7346707" y="4162246"/>
                  <a:ext cx="389533" cy="541020"/>
                </a:xfrm>
                <a:prstGeom prst="ellipse">
                  <a:avLst/>
                </a:prstGeom>
                <a:solidFill>
                  <a:schemeClr val="bg1"/>
                </a:solidFill>
                <a:ln w="22225">
                  <a:solidFill>
                    <a:srgbClr val="FF0000"/>
                  </a:solidFill>
                  <a:prstDash val="dash"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55" name="Ovál 54">
                  <a:extLst>
                    <a:ext uri="{FF2B5EF4-FFF2-40B4-BE49-F238E27FC236}">
                      <a16:creationId xmlns:a16="http://schemas.microsoft.com/office/drawing/2014/main" id="{E04D9495-28CC-BC61-E1E7-C483923435AE}"/>
                    </a:ext>
                  </a:extLst>
                </p:cNvPr>
                <p:cNvSpPr/>
                <p:nvPr/>
              </p:nvSpPr>
              <p:spPr>
                <a:xfrm>
                  <a:off x="8972229" y="2964180"/>
                  <a:ext cx="389533" cy="541020"/>
                </a:xfrm>
                <a:prstGeom prst="ellipse">
                  <a:avLst/>
                </a:prstGeom>
                <a:solidFill>
                  <a:schemeClr val="bg1"/>
                </a:solidFill>
                <a:ln w="22225">
                  <a:solidFill>
                    <a:srgbClr val="FF0000"/>
                  </a:solidFill>
                  <a:prstDash val="dash"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56" name="Ovál 55">
                  <a:extLst>
                    <a:ext uri="{FF2B5EF4-FFF2-40B4-BE49-F238E27FC236}">
                      <a16:creationId xmlns:a16="http://schemas.microsoft.com/office/drawing/2014/main" id="{5681BB00-0569-550A-6AA0-E6C8BCDA760B}"/>
                    </a:ext>
                  </a:extLst>
                </p:cNvPr>
                <p:cNvSpPr/>
                <p:nvPr/>
              </p:nvSpPr>
              <p:spPr>
                <a:xfrm>
                  <a:off x="8972228" y="3555547"/>
                  <a:ext cx="389533" cy="541020"/>
                </a:xfrm>
                <a:prstGeom prst="ellipse">
                  <a:avLst/>
                </a:prstGeom>
                <a:solidFill>
                  <a:schemeClr val="bg1"/>
                </a:solidFill>
                <a:ln w="22225">
                  <a:solidFill>
                    <a:srgbClr val="FF0000"/>
                  </a:solidFill>
                  <a:prstDash val="dash"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57" name="Ovál 56">
                  <a:extLst>
                    <a:ext uri="{FF2B5EF4-FFF2-40B4-BE49-F238E27FC236}">
                      <a16:creationId xmlns:a16="http://schemas.microsoft.com/office/drawing/2014/main" id="{9900C5AC-FB37-DF7D-6666-B41CB7133A01}"/>
                    </a:ext>
                  </a:extLst>
                </p:cNvPr>
                <p:cNvSpPr/>
                <p:nvPr/>
              </p:nvSpPr>
              <p:spPr>
                <a:xfrm>
                  <a:off x="6528067" y="5345628"/>
                  <a:ext cx="389533" cy="541020"/>
                </a:xfrm>
                <a:prstGeom prst="ellipse">
                  <a:avLst/>
                </a:prstGeom>
                <a:solidFill>
                  <a:schemeClr val="bg1"/>
                </a:solidFill>
                <a:ln w="22225">
                  <a:solidFill>
                    <a:srgbClr val="FF0000"/>
                  </a:solidFill>
                  <a:prstDash val="dash"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58" name="Ovál 57">
                  <a:extLst>
                    <a:ext uri="{FF2B5EF4-FFF2-40B4-BE49-F238E27FC236}">
                      <a16:creationId xmlns:a16="http://schemas.microsoft.com/office/drawing/2014/main" id="{0923FA87-83AB-9CF7-B336-23D21932BD8E}"/>
                    </a:ext>
                  </a:extLst>
                </p:cNvPr>
                <p:cNvSpPr/>
                <p:nvPr/>
              </p:nvSpPr>
              <p:spPr>
                <a:xfrm>
                  <a:off x="7346706" y="5347831"/>
                  <a:ext cx="389533" cy="541020"/>
                </a:xfrm>
                <a:prstGeom prst="ellipse">
                  <a:avLst/>
                </a:prstGeom>
                <a:solidFill>
                  <a:schemeClr val="bg1"/>
                </a:solidFill>
                <a:ln w="22225">
                  <a:solidFill>
                    <a:srgbClr val="FF0000"/>
                  </a:solidFill>
                  <a:prstDash val="dash"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59" name="Ovál 58">
                  <a:extLst>
                    <a:ext uri="{FF2B5EF4-FFF2-40B4-BE49-F238E27FC236}">
                      <a16:creationId xmlns:a16="http://schemas.microsoft.com/office/drawing/2014/main" id="{7FEE6C01-5E20-96B9-61EF-070A6FAC6F02}"/>
                    </a:ext>
                  </a:extLst>
                </p:cNvPr>
                <p:cNvSpPr/>
                <p:nvPr/>
              </p:nvSpPr>
              <p:spPr>
                <a:xfrm>
                  <a:off x="8151575" y="4755281"/>
                  <a:ext cx="389533" cy="541020"/>
                </a:xfrm>
                <a:prstGeom prst="ellipse">
                  <a:avLst/>
                </a:prstGeom>
                <a:solidFill>
                  <a:schemeClr val="bg1"/>
                </a:solidFill>
                <a:ln w="22225">
                  <a:solidFill>
                    <a:srgbClr val="FF0000"/>
                  </a:solidFill>
                  <a:prstDash val="dash"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60" name="Ovál 59">
                  <a:extLst>
                    <a:ext uri="{FF2B5EF4-FFF2-40B4-BE49-F238E27FC236}">
                      <a16:creationId xmlns:a16="http://schemas.microsoft.com/office/drawing/2014/main" id="{3ABAC25A-065F-B76F-B14B-3F568B97C52A}"/>
                    </a:ext>
                  </a:extLst>
                </p:cNvPr>
                <p:cNvSpPr/>
                <p:nvPr/>
              </p:nvSpPr>
              <p:spPr>
                <a:xfrm>
                  <a:off x="8972228" y="4156710"/>
                  <a:ext cx="389533" cy="541020"/>
                </a:xfrm>
                <a:prstGeom prst="ellipse">
                  <a:avLst/>
                </a:prstGeom>
                <a:solidFill>
                  <a:schemeClr val="bg1"/>
                </a:solidFill>
                <a:ln w="22225">
                  <a:solidFill>
                    <a:srgbClr val="FF0000"/>
                  </a:solidFill>
                  <a:prstDash val="dash"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61" name="Ovál 60">
                  <a:extLst>
                    <a:ext uri="{FF2B5EF4-FFF2-40B4-BE49-F238E27FC236}">
                      <a16:creationId xmlns:a16="http://schemas.microsoft.com/office/drawing/2014/main" id="{596EFCE5-B649-34D2-9E2E-813D371B09D9}"/>
                    </a:ext>
                  </a:extLst>
                </p:cNvPr>
                <p:cNvSpPr/>
                <p:nvPr/>
              </p:nvSpPr>
              <p:spPr>
                <a:xfrm>
                  <a:off x="10594933" y="2964180"/>
                  <a:ext cx="389533" cy="541020"/>
                </a:xfrm>
                <a:prstGeom prst="ellipse">
                  <a:avLst/>
                </a:prstGeom>
                <a:solidFill>
                  <a:schemeClr val="bg1"/>
                </a:solidFill>
                <a:ln w="22225">
                  <a:solidFill>
                    <a:srgbClr val="FF0000"/>
                  </a:solidFill>
                  <a:prstDash val="dash"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62" name="Ovál 61">
                  <a:extLst>
                    <a:ext uri="{FF2B5EF4-FFF2-40B4-BE49-F238E27FC236}">
                      <a16:creationId xmlns:a16="http://schemas.microsoft.com/office/drawing/2014/main" id="{F252F8A6-B3DE-8D2C-C44C-77074EB583C0}"/>
                    </a:ext>
                  </a:extLst>
                </p:cNvPr>
                <p:cNvSpPr/>
                <p:nvPr/>
              </p:nvSpPr>
              <p:spPr>
                <a:xfrm>
                  <a:off x="10594932" y="4150995"/>
                  <a:ext cx="389533" cy="541020"/>
                </a:xfrm>
                <a:prstGeom prst="ellipse">
                  <a:avLst/>
                </a:prstGeom>
                <a:solidFill>
                  <a:schemeClr val="bg1"/>
                </a:solidFill>
                <a:ln w="22225">
                  <a:solidFill>
                    <a:srgbClr val="FF0000"/>
                  </a:solidFill>
                  <a:prstDash val="dash"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sp>
            <p:nvSpPr>
              <p:cNvPr id="65" name="Rovnoramenný trojúhelník 64">
                <a:extLst>
                  <a:ext uri="{FF2B5EF4-FFF2-40B4-BE49-F238E27FC236}">
                    <a16:creationId xmlns:a16="http://schemas.microsoft.com/office/drawing/2014/main" id="{D32D68AC-CF25-07E0-4AE1-3F30DA9DD58E}"/>
                  </a:ext>
                </a:extLst>
              </p:cNvPr>
              <p:cNvSpPr/>
              <p:nvPr/>
            </p:nvSpPr>
            <p:spPr>
              <a:xfrm rot="5400000">
                <a:off x="5532958" y="2467049"/>
                <a:ext cx="143867" cy="211586"/>
              </a:xfrm>
              <a:prstGeom prst="triangl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6" name="Rovnoramenný trojúhelník 65">
                <a:extLst>
                  <a:ext uri="{FF2B5EF4-FFF2-40B4-BE49-F238E27FC236}">
                    <a16:creationId xmlns:a16="http://schemas.microsoft.com/office/drawing/2014/main" id="{046A607A-73A9-45BA-D0BA-35B743A8D118}"/>
                  </a:ext>
                </a:extLst>
              </p:cNvPr>
              <p:cNvSpPr/>
              <p:nvPr/>
            </p:nvSpPr>
            <p:spPr>
              <a:xfrm rot="5028462">
                <a:off x="7065267" y="2409398"/>
                <a:ext cx="143867" cy="211586"/>
              </a:xfrm>
              <a:prstGeom prst="triangl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7" name="Rovnoramenný trojúhelník 66">
                <a:extLst>
                  <a:ext uri="{FF2B5EF4-FFF2-40B4-BE49-F238E27FC236}">
                    <a16:creationId xmlns:a16="http://schemas.microsoft.com/office/drawing/2014/main" id="{C8DC7658-9C8B-9147-F8BD-96AF3B878253}"/>
                  </a:ext>
                </a:extLst>
              </p:cNvPr>
              <p:cNvSpPr/>
              <p:nvPr/>
            </p:nvSpPr>
            <p:spPr>
              <a:xfrm rot="5134237">
                <a:off x="8751710" y="2415629"/>
                <a:ext cx="143867" cy="211586"/>
              </a:xfrm>
              <a:prstGeom prst="triangl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8" name="Rovnoramenný trojúhelník 67">
                <a:extLst>
                  <a:ext uri="{FF2B5EF4-FFF2-40B4-BE49-F238E27FC236}">
                    <a16:creationId xmlns:a16="http://schemas.microsoft.com/office/drawing/2014/main" id="{3F15C1CC-06D6-FDC3-2792-2BD9C22F6503}"/>
                  </a:ext>
                </a:extLst>
              </p:cNvPr>
              <p:cNvSpPr/>
              <p:nvPr/>
            </p:nvSpPr>
            <p:spPr>
              <a:xfrm rot="5249548">
                <a:off x="10385497" y="2410053"/>
                <a:ext cx="143867" cy="211586"/>
              </a:xfrm>
              <a:prstGeom prst="triangl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3" name="Ovál 2">
              <a:extLst>
                <a:ext uri="{FF2B5EF4-FFF2-40B4-BE49-F238E27FC236}">
                  <a16:creationId xmlns:a16="http://schemas.microsoft.com/office/drawing/2014/main" id="{E9BF92CE-30B2-D069-38EB-55016F586317}"/>
                </a:ext>
              </a:extLst>
            </p:cNvPr>
            <p:cNvSpPr/>
            <p:nvPr/>
          </p:nvSpPr>
          <p:spPr>
            <a:xfrm>
              <a:off x="8981655" y="5340211"/>
              <a:ext cx="389533" cy="541020"/>
            </a:xfrm>
            <a:prstGeom prst="ellipse">
              <a:avLst/>
            </a:prstGeom>
            <a:solidFill>
              <a:schemeClr val="bg1"/>
            </a:solidFill>
            <a:ln w="22225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ulka 6">
                <a:extLst>
                  <a:ext uri="{FF2B5EF4-FFF2-40B4-BE49-F238E27FC236}">
                    <a16:creationId xmlns:a16="http://schemas.microsoft.com/office/drawing/2014/main" id="{4291D908-2CAF-FF59-FD41-BAA74DA82CE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70866963"/>
                  </p:ext>
                </p:extLst>
              </p:nvPr>
            </p:nvGraphicFramePr>
            <p:xfrm>
              <a:off x="3991844" y="577631"/>
              <a:ext cx="7310817" cy="4730358"/>
            </p:xfrm>
            <a:graphic>
              <a:graphicData uri="http://schemas.openxmlformats.org/drawingml/2006/table">
                <a:tbl>
                  <a:tblPr firstRow="1" firstCol="1">
                    <a:tableStyleId>{7DF18680-E054-41AD-8BC1-D1AEF772440D}</a:tableStyleId>
                  </a:tblPr>
                  <a:tblGrid>
                    <a:gridCol w="812313">
                      <a:extLst>
                        <a:ext uri="{9D8B030D-6E8A-4147-A177-3AD203B41FA5}">
                          <a16:colId xmlns:a16="http://schemas.microsoft.com/office/drawing/2014/main" val="379010921"/>
                        </a:ext>
                      </a:extLst>
                    </a:gridCol>
                    <a:gridCol w="812313">
                      <a:extLst>
                        <a:ext uri="{9D8B030D-6E8A-4147-A177-3AD203B41FA5}">
                          <a16:colId xmlns:a16="http://schemas.microsoft.com/office/drawing/2014/main" val="2619759978"/>
                        </a:ext>
                      </a:extLst>
                    </a:gridCol>
                    <a:gridCol w="812313">
                      <a:extLst>
                        <a:ext uri="{9D8B030D-6E8A-4147-A177-3AD203B41FA5}">
                          <a16:colId xmlns:a16="http://schemas.microsoft.com/office/drawing/2014/main" val="1345785618"/>
                        </a:ext>
                      </a:extLst>
                    </a:gridCol>
                    <a:gridCol w="812313">
                      <a:extLst>
                        <a:ext uri="{9D8B030D-6E8A-4147-A177-3AD203B41FA5}">
                          <a16:colId xmlns:a16="http://schemas.microsoft.com/office/drawing/2014/main" val="3400081993"/>
                        </a:ext>
                      </a:extLst>
                    </a:gridCol>
                    <a:gridCol w="812313">
                      <a:extLst>
                        <a:ext uri="{9D8B030D-6E8A-4147-A177-3AD203B41FA5}">
                          <a16:colId xmlns:a16="http://schemas.microsoft.com/office/drawing/2014/main" val="3456747983"/>
                        </a:ext>
                      </a:extLst>
                    </a:gridCol>
                    <a:gridCol w="812313">
                      <a:extLst>
                        <a:ext uri="{9D8B030D-6E8A-4147-A177-3AD203B41FA5}">
                          <a16:colId xmlns:a16="http://schemas.microsoft.com/office/drawing/2014/main" val="1595520631"/>
                        </a:ext>
                      </a:extLst>
                    </a:gridCol>
                    <a:gridCol w="812313">
                      <a:extLst>
                        <a:ext uri="{9D8B030D-6E8A-4147-A177-3AD203B41FA5}">
                          <a16:colId xmlns:a16="http://schemas.microsoft.com/office/drawing/2014/main" val="2489538540"/>
                        </a:ext>
                      </a:extLst>
                    </a:gridCol>
                    <a:gridCol w="812313">
                      <a:extLst>
                        <a:ext uri="{9D8B030D-6E8A-4147-A177-3AD203B41FA5}">
                          <a16:colId xmlns:a16="http://schemas.microsoft.com/office/drawing/2014/main" val="383704508"/>
                        </a:ext>
                      </a:extLst>
                    </a:gridCol>
                    <a:gridCol w="812313">
                      <a:extLst>
                        <a:ext uri="{9D8B030D-6E8A-4147-A177-3AD203B41FA5}">
                          <a16:colId xmlns:a16="http://schemas.microsoft.com/office/drawing/2014/main" val="172636528"/>
                        </a:ext>
                      </a:extLst>
                    </a:gridCol>
                  </a:tblGrid>
                  <a:tr h="599489">
                    <a:tc>
                      <a:txBody>
                        <a:bodyPr/>
                        <a:lstStyle/>
                        <a:p>
                          <a:pPr algn="ctr"/>
                          <a:endParaRPr lang="cs-CZ" sz="1400" b="1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kumimoji="0" lang="cs-CZ" sz="14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?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 b="1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1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kumimoji="0" lang="cs-CZ" sz="14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?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 b="1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1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kumimoji="0" lang="cs-CZ" sz="14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?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 b="1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1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</m:num>
                                  <m:den>
                                    <m:r>
                                      <a:rPr kumimoji="0" lang="cs-CZ" sz="14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?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 b="1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1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num>
                                  <m:den>
                                    <m:r>
                                      <a:rPr kumimoji="0" lang="cs-CZ" sz="14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?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 b="1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1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𝟔</m:t>
                                    </m:r>
                                  </m:num>
                                  <m:den>
                                    <m:r>
                                      <a:rPr kumimoji="0" lang="cs-CZ" sz="14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?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 b="1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1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𝟕</m:t>
                                    </m:r>
                                  </m:num>
                                  <m:den>
                                    <m:r>
                                      <a:rPr kumimoji="0" lang="cs-CZ" sz="14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?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 b="1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1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𝟖</m:t>
                                    </m:r>
                                  </m:num>
                                  <m:den>
                                    <m:r>
                                      <a:rPr kumimoji="0" lang="cs-CZ" sz="14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?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 b="1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29750031"/>
                      </a:ext>
                    </a:extLst>
                  </a:tr>
                  <a:tr h="59948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1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?</m:t>
                                    </m:r>
                                  </m:num>
                                  <m:den>
                                    <m:r>
                                      <a:rPr kumimoji="0" lang="cs-CZ" sz="14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 b="1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kumimoji="0" lang="cs-CZ" sz="1400" b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kumimoji="0" lang="cs-CZ" sz="1400" b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kumimoji="0" lang="cs-CZ" sz="1400" b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kumimoji="0" lang="cs-CZ" sz="1400" b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kumimoji="0" lang="cs-CZ" sz="1400" b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num>
                                  <m:den>
                                    <m:r>
                                      <a:rPr kumimoji="0" lang="cs-CZ" sz="1400" b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num>
                                  <m:den>
                                    <m:r>
                                      <a:rPr kumimoji="0" lang="cs-CZ" sz="1400" b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num>
                                  <m:den>
                                    <m:r>
                                      <a:rPr kumimoji="0" lang="cs-CZ" sz="1400" b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95426969"/>
                      </a:ext>
                    </a:extLst>
                  </a:tr>
                  <a:tr h="59948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1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?</m:t>
                                    </m:r>
                                  </m:num>
                                  <m:den>
                                    <m:r>
                                      <a:rPr kumimoji="0" lang="cs-CZ" sz="1400" b="1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 b="1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num>
                                  <m:den>
                                    <m: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num>
                                  <m:den>
                                    <m: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num>
                                  <m:den>
                                    <m: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162057418"/>
                      </a:ext>
                    </a:extLst>
                  </a:tr>
                  <a:tr h="59948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1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?</m:t>
                                    </m:r>
                                  </m:num>
                                  <m:den>
                                    <m:r>
                                      <a:rPr kumimoji="0" lang="cs-CZ" sz="1400" b="1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 b="1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num>
                                  <m:den>
                                    <m: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num>
                                  <m:den>
                                    <m: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num>
                                  <m:den>
                                    <m: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975242863"/>
                      </a:ext>
                    </a:extLst>
                  </a:tr>
                  <a:tr h="59948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1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?</m:t>
                                    </m:r>
                                  </m:num>
                                  <m:den>
                                    <m:r>
                                      <a:rPr kumimoji="0" lang="cs-CZ" sz="1400" b="1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 b="1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num>
                                  <m:den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num>
                                  <m:den>
                                    <m: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num>
                                  <m:den>
                                    <m: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0752026"/>
                      </a:ext>
                    </a:extLst>
                  </a:tr>
                  <a:tr h="59948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1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?</m:t>
                                    </m:r>
                                  </m:num>
                                  <m:den>
                                    <m:r>
                                      <a:rPr kumimoji="0" lang="cs-CZ" sz="1400" b="1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 b="1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num>
                                  <m:den>
                                    <m: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num>
                                  <m:den>
                                    <m: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num>
                                  <m:den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65699125"/>
                      </a:ext>
                    </a:extLst>
                  </a:tr>
                  <a:tr h="56671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1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?</m:t>
                                    </m:r>
                                  </m:num>
                                  <m:den>
                                    <m:r>
                                      <a:rPr kumimoji="0" lang="cs-CZ" sz="1400" b="1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𝟔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 b="1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num>
                                  <m:den>
                                    <m: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num>
                                  <m:den>
                                    <m: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num>
                                  <m:den>
                                    <m: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96448077"/>
                      </a:ext>
                    </a:extLst>
                  </a:tr>
                  <a:tr h="56671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1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?</m:t>
                                    </m:r>
                                  </m:num>
                                  <m:den>
                                    <m:r>
                                      <a:rPr kumimoji="0" lang="cs-CZ" sz="1400" b="1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𝟕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 b="1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num>
                                  <m:den>
                                    <m: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num>
                                  <m:den>
                                    <m: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1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num>
                                  <m:den>
                                    <m:r>
                                      <a:rPr kumimoji="0" lang="cs-CZ" sz="1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40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82397977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ulka 6">
                <a:extLst>
                  <a:ext uri="{FF2B5EF4-FFF2-40B4-BE49-F238E27FC236}">
                    <a16:creationId xmlns:a16="http://schemas.microsoft.com/office/drawing/2014/main" id="{4291D908-2CAF-FF59-FD41-BAA74DA82CE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70866963"/>
                  </p:ext>
                </p:extLst>
              </p:nvPr>
            </p:nvGraphicFramePr>
            <p:xfrm>
              <a:off x="3991844" y="577631"/>
              <a:ext cx="7310817" cy="4730358"/>
            </p:xfrm>
            <a:graphic>
              <a:graphicData uri="http://schemas.openxmlformats.org/drawingml/2006/table">
                <a:tbl>
                  <a:tblPr firstRow="1" firstCol="1">
                    <a:tableStyleId>{7DF18680-E054-41AD-8BC1-D1AEF772440D}</a:tableStyleId>
                  </a:tblPr>
                  <a:tblGrid>
                    <a:gridCol w="812313">
                      <a:extLst>
                        <a:ext uri="{9D8B030D-6E8A-4147-A177-3AD203B41FA5}">
                          <a16:colId xmlns:a16="http://schemas.microsoft.com/office/drawing/2014/main" val="379010921"/>
                        </a:ext>
                      </a:extLst>
                    </a:gridCol>
                    <a:gridCol w="812313">
                      <a:extLst>
                        <a:ext uri="{9D8B030D-6E8A-4147-A177-3AD203B41FA5}">
                          <a16:colId xmlns:a16="http://schemas.microsoft.com/office/drawing/2014/main" val="2619759978"/>
                        </a:ext>
                      </a:extLst>
                    </a:gridCol>
                    <a:gridCol w="812313">
                      <a:extLst>
                        <a:ext uri="{9D8B030D-6E8A-4147-A177-3AD203B41FA5}">
                          <a16:colId xmlns:a16="http://schemas.microsoft.com/office/drawing/2014/main" val="1345785618"/>
                        </a:ext>
                      </a:extLst>
                    </a:gridCol>
                    <a:gridCol w="812313">
                      <a:extLst>
                        <a:ext uri="{9D8B030D-6E8A-4147-A177-3AD203B41FA5}">
                          <a16:colId xmlns:a16="http://schemas.microsoft.com/office/drawing/2014/main" val="3400081993"/>
                        </a:ext>
                      </a:extLst>
                    </a:gridCol>
                    <a:gridCol w="812313">
                      <a:extLst>
                        <a:ext uri="{9D8B030D-6E8A-4147-A177-3AD203B41FA5}">
                          <a16:colId xmlns:a16="http://schemas.microsoft.com/office/drawing/2014/main" val="3456747983"/>
                        </a:ext>
                      </a:extLst>
                    </a:gridCol>
                    <a:gridCol w="812313">
                      <a:extLst>
                        <a:ext uri="{9D8B030D-6E8A-4147-A177-3AD203B41FA5}">
                          <a16:colId xmlns:a16="http://schemas.microsoft.com/office/drawing/2014/main" val="1595520631"/>
                        </a:ext>
                      </a:extLst>
                    </a:gridCol>
                    <a:gridCol w="812313">
                      <a:extLst>
                        <a:ext uri="{9D8B030D-6E8A-4147-A177-3AD203B41FA5}">
                          <a16:colId xmlns:a16="http://schemas.microsoft.com/office/drawing/2014/main" val="2489538540"/>
                        </a:ext>
                      </a:extLst>
                    </a:gridCol>
                    <a:gridCol w="812313">
                      <a:extLst>
                        <a:ext uri="{9D8B030D-6E8A-4147-A177-3AD203B41FA5}">
                          <a16:colId xmlns:a16="http://schemas.microsoft.com/office/drawing/2014/main" val="383704508"/>
                        </a:ext>
                      </a:extLst>
                    </a:gridCol>
                    <a:gridCol w="812313">
                      <a:extLst>
                        <a:ext uri="{9D8B030D-6E8A-4147-A177-3AD203B41FA5}">
                          <a16:colId xmlns:a16="http://schemas.microsoft.com/office/drawing/2014/main" val="172636528"/>
                        </a:ext>
                      </a:extLst>
                    </a:gridCol>
                  </a:tblGrid>
                  <a:tr h="599489">
                    <a:tc>
                      <a:txBody>
                        <a:bodyPr/>
                        <a:lstStyle/>
                        <a:p>
                          <a:pPr algn="ctr"/>
                          <a:endParaRPr lang="cs-CZ" sz="1400" b="1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9254" r="-697761" b="-6938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0752" r="-603008" b="-6938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98507" r="-498507" b="-6938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01504" r="-402256" b="-6938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97761" r="-299254" b="-6938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02256" r="-201504" b="-6938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97015" r="-100000" b="-6938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803008" r="-752" b="-6938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29750031"/>
                      </a:ext>
                    </a:extLst>
                  </a:tr>
                  <a:tr h="599489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98990" r="-803759" b="-586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9254" t="-98990" r="-697761" b="-586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0752" t="-98990" r="-603008" b="-586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98507" t="-98990" r="-498507" b="-586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01504" t="-98990" r="-402256" b="-586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97761" t="-98990" r="-299254" b="-586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02256" t="-98990" r="-201504" b="-586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97015" t="-98990" r="-100000" b="-586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803008" t="-98990" r="-752" b="-58686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95426969"/>
                      </a:ext>
                    </a:extLst>
                  </a:tr>
                  <a:tr h="599489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201020" r="-803759" b="-49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9254" t="-201020" r="-697761" b="-49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0752" t="-201020" r="-603008" b="-49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98507" t="-201020" r="-498507" b="-49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01504" t="-201020" r="-402256" b="-49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97761" t="-201020" r="-299254" b="-49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02256" t="-201020" r="-201504" b="-49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97015" t="-201020" r="-100000" b="-49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803008" t="-201020" r="-752" b="-49285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62057418"/>
                      </a:ext>
                    </a:extLst>
                  </a:tr>
                  <a:tr h="599489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297980" r="-803759" b="-3878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9254" t="-297980" r="-697761" b="-3878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0752" t="-297980" r="-603008" b="-3878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98507" t="-297980" r="-498507" b="-3878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01504" t="-297980" r="-402256" b="-3878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97761" t="-297980" r="-299254" b="-3878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02256" t="-297980" r="-201504" b="-3878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97015" t="-297980" r="-100000" b="-3878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803008" t="-297980" r="-752" b="-3878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75242863"/>
                      </a:ext>
                    </a:extLst>
                  </a:tr>
                  <a:tr h="599489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402041" r="-803759" b="-2918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9254" t="-402041" r="-697761" b="-2918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0752" t="-402041" r="-603008" b="-2918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98507" t="-402041" r="-498507" b="-2918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01504" t="-402041" r="-402256" b="-2918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97761" t="-402041" r="-299254" b="-2918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02256" t="-402041" r="-201504" b="-2918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97015" t="-402041" r="-100000" b="-2918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803008" t="-402041" r="-752" b="-29183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0752026"/>
                      </a:ext>
                    </a:extLst>
                  </a:tr>
                  <a:tr h="599489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496970" r="-803759" b="-1888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9254" t="-496970" r="-697761" b="-1888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0752" t="-496970" r="-603008" b="-1888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98507" t="-496970" r="-498507" b="-1888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01504" t="-496970" r="-402256" b="-1888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97761" t="-496970" r="-299254" b="-1888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02256" t="-496970" r="-201504" b="-1888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97015" t="-496970" r="-100000" b="-1888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803008" t="-496970" r="-752" b="-1888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65699125"/>
                      </a:ext>
                    </a:extLst>
                  </a:tr>
                  <a:tr h="566712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635484" r="-803759" b="-1010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9254" t="-635484" r="-697761" b="-1010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0752" t="-635484" r="-603008" b="-1010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98507" t="-635484" r="-498507" b="-1010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01504" t="-635484" r="-402256" b="-1010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97761" t="-635484" r="-299254" b="-1010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02256" t="-635484" r="-201504" b="-1010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97015" t="-635484" r="-100000" b="-1010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803008" t="-635484" r="-752" b="-10107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96448077"/>
                      </a:ext>
                    </a:extLst>
                  </a:tr>
                  <a:tr h="566712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735484" r="-803759" b="-10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9254" t="-735484" r="-697761" b="-10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0752" t="-735484" r="-603008" b="-10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98507" t="-735484" r="-498507" b="-10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01504" t="-735484" r="-402256" b="-10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97761" t="-735484" r="-299254" b="-10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02256" t="-735484" r="-201504" b="-10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97015" t="-735484" r="-100000" b="-10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803008" t="-735484" r="-752" b="-107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2397977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4" name="Obdélník 23">
            <a:extLst>
              <a:ext uri="{FF2B5EF4-FFF2-40B4-BE49-F238E27FC236}">
                <a16:creationId xmlns:a16="http://schemas.microsoft.com/office/drawing/2014/main" id="{74F096A7-F1F1-768E-D566-C6914A4F1929}"/>
              </a:ext>
            </a:extLst>
          </p:cNvPr>
          <p:cNvSpPr/>
          <p:nvPr/>
        </p:nvSpPr>
        <p:spPr>
          <a:xfrm>
            <a:off x="3839111" y="2027855"/>
            <a:ext cx="7960092" cy="341333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92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>
            <a:extLst>
              <a:ext uri="{FF2B5EF4-FFF2-40B4-BE49-F238E27FC236}">
                <a16:creationId xmlns:a16="http://schemas.microsoft.com/office/drawing/2014/main" id="{658C350E-02D1-0C61-73EC-4903823D4869}"/>
              </a:ext>
            </a:extLst>
          </p:cNvPr>
          <p:cNvSpPr/>
          <p:nvPr/>
        </p:nvSpPr>
        <p:spPr>
          <a:xfrm rot="16200000">
            <a:off x="7261265" y="1302814"/>
            <a:ext cx="4902598" cy="341333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92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ovéPole 70">
                <a:extLst>
                  <a:ext uri="{FF2B5EF4-FFF2-40B4-BE49-F238E27FC236}">
                    <a16:creationId xmlns:a16="http://schemas.microsoft.com/office/drawing/2014/main" id="{3A09F593-7DC9-09F0-4F67-64D0B7D38B00}"/>
                  </a:ext>
                </a:extLst>
              </p:cNvPr>
              <p:cNvSpPr txBox="1"/>
              <p:nvPr/>
            </p:nvSpPr>
            <p:spPr>
              <a:xfrm>
                <a:off x="1207676" y="2112231"/>
                <a:ext cx="1600465" cy="38960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tabLst>
                    <a:tab pos="360000" algn="l"/>
                    <a:tab pos="1080000" algn="dec"/>
                  </a:tabLst>
                </a:pPr>
                <a:r>
                  <a:rPr lang="cs-CZ" b="1" u="sng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ℕ 	→	</a:t>
                </a:r>
                <a14:m>
                  <m:oMath xmlns:m="http://schemas.openxmlformats.org/officeDocument/2006/math">
                    <m:r>
                      <a:rPr lang="cs-CZ" b="1" i="0" u="sng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sSup>
                      <m:sSupPr>
                        <m:ctrlPr>
                          <a:rPr lang="cs-CZ" b="1" i="1" u="sng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cs-CZ" b="1" i="1" u="sng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ℚ</m:t>
                        </m:r>
                      </m:e>
                      <m:sup>
                        <m:r>
                          <a:rPr lang="cs-CZ" b="1" i="1" u="sng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</m:sup>
                    </m:sSup>
                  </m:oMath>
                </a14:m>
                <a:endParaRPr lang="cs-CZ" b="1" u="sng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tabLst>
                    <a:tab pos="360000" algn="l"/>
                    <a:tab pos="1080000" algn="dec"/>
                  </a:tabLst>
                </a:pPr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	</a:t>
                </a:r>
                <a14:m>
                  <m:oMath xmlns:m="http://schemas.openxmlformats.org/officeDocument/2006/math">
                    <m:r>
                      <a:rPr lang="cs-CZ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⟼</m:t>
                    </m:r>
                  </m:oMath>
                </a14:m>
                <a:r>
                  <a:rPr lang="cs-CZ" b="0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den>
                    </m:f>
                  </m:oMath>
                </a14:m>
                <a:endParaRPr lang="cs-CZ" b="0">
                  <a:solidFill>
                    <a:schemeClr val="tx1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>
                  <a:tabLst>
                    <a:tab pos="360000" algn="l"/>
                    <a:tab pos="1080000" algn="dec"/>
                  </a:tabLst>
                </a:pPr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	</a:t>
                </a:r>
                <a14:m>
                  <m:oMath xmlns:m="http://schemas.openxmlformats.org/officeDocument/2006/math">
                    <m:r>
                      <a:rPr lang="cs-CZ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⟼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cs-CZ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den>
                    </m:f>
                  </m:oMath>
                </a14:m>
                <a:endParaRPr lang="cs-CZ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tabLst>
                    <a:tab pos="360000" algn="l"/>
                    <a:tab pos="1080000" algn="dec"/>
                  </a:tabLst>
                </a:pPr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	</a:t>
                </a:r>
                <a14:m>
                  <m:oMath xmlns:m="http://schemas.openxmlformats.org/officeDocument/2006/math">
                    <m:r>
                      <a:rPr lang="cs-CZ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⟼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cs-CZ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tabLst>
                    <a:tab pos="360000" algn="l"/>
                    <a:tab pos="1080000" algn="dec"/>
                  </a:tabLst>
                </a:pPr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 	</a:t>
                </a:r>
                <a14:m>
                  <m:oMath xmlns:m="http://schemas.openxmlformats.org/officeDocument/2006/math">
                    <m:r>
                      <a:rPr lang="cs-CZ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⟼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	</a:t>
                </a:r>
                <a:r>
                  <a:rPr lang="cs-CZ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cs-CZ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tabLst>
                    <a:tab pos="360000" algn="l"/>
                    <a:tab pos="1080000" algn="dec"/>
                  </a:tabLst>
                </a:pPr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 	</a:t>
                </a:r>
                <a14:m>
                  <m:oMath xmlns:m="http://schemas.openxmlformats.org/officeDocument/2006/math">
                    <m:r>
                      <a:rPr lang="cs-CZ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⟼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	</a:t>
                </a:r>
                <a:r>
                  <a:rPr lang="cs-CZ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den>
                    </m:f>
                  </m:oMath>
                </a14:m>
                <a:endParaRPr lang="cs-CZ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tabLst>
                    <a:tab pos="360000" algn="l"/>
                    <a:tab pos="1080000" algn="dec"/>
                  </a:tabLst>
                </a:pPr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 	</a:t>
                </a:r>
                <a14:m>
                  <m:oMath xmlns:m="http://schemas.openxmlformats.org/officeDocument/2006/math">
                    <m:r>
                      <a:rPr lang="cs-CZ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⟼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	</a:t>
                </a:r>
                <a:r>
                  <a:rPr lang="cs-CZ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den>
                    </m:f>
                  </m:oMath>
                </a14:m>
                <a:endParaRPr lang="cs-CZ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tabLst>
                    <a:tab pos="360000" algn="l"/>
                    <a:tab pos="1080000" algn="dec"/>
                  </a:tabLst>
                </a:pPr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 	</a:t>
                </a:r>
                <a14:m>
                  <m:oMath xmlns:m="http://schemas.openxmlformats.org/officeDocument/2006/math">
                    <m:r>
                      <a:rPr lang="cs-CZ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⟼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	</a:t>
                </a:r>
                <a:r>
                  <a:rPr lang="cs-CZ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cs-CZ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AutoNum type="arabicPlain" startAt="7"/>
                  <a:tabLst>
                    <a:tab pos="360000" algn="l"/>
                    <a:tab pos="1080000" algn="dec"/>
                  </a:tabLst>
                </a:pPr>
                <a14:m>
                  <m:oMath xmlns:m="http://schemas.openxmlformats.org/officeDocument/2006/math">
                    <m:r>
                      <a:rPr lang="cs-CZ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⟼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cs-CZ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cs-CZ" b="0"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Tx/>
                  <a:buAutoNum type="arabicPlain" startAt="7"/>
                  <a:tabLst>
                    <a:tab pos="360000" algn="l"/>
                    <a:tab pos="1080000" algn="dec"/>
                  </a:tabLst>
                </a:pPr>
                <a14:m>
                  <m:oMath xmlns:m="http://schemas.openxmlformats.org/officeDocument/2006/math">
                    <m:r>
                      <a:rPr lang="cs-CZ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⟼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cs-CZ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cs-CZ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1" name="TextovéPole 70">
                <a:extLst>
                  <a:ext uri="{FF2B5EF4-FFF2-40B4-BE49-F238E27FC236}">
                    <a16:creationId xmlns:a16="http://schemas.microsoft.com/office/drawing/2014/main" id="{3A09F593-7DC9-09F0-4F67-64D0B7D38B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7676" y="2112231"/>
                <a:ext cx="1600465" cy="3896067"/>
              </a:xfrm>
              <a:prstGeom prst="rect">
                <a:avLst/>
              </a:prstGeom>
              <a:blipFill>
                <a:blip r:embed="rId3"/>
                <a:stretch>
                  <a:fillRect l="-3042" t="-78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030E41CB-6D7D-74BD-627E-63065B425A19}"/>
                  </a:ext>
                </a:extLst>
              </p:cNvPr>
              <p:cNvSpPr txBox="1"/>
              <p:nvPr/>
            </p:nvSpPr>
            <p:spPr>
              <a:xfrm>
                <a:off x="1899641" y="1127584"/>
                <a:ext cx="193947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ℚ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 = </a:t>
                </a:r>
                <a:r>
                  <a:rPr lang="cs-CZ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???</a:t>
                </a:r>
                <a:endParaRPr lang="cs-CZ" b="1" i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030E41CB-6D7D-74BD-627E-63065B425A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641" y="1127584"/>
                <a:ext cx="1939470" cy="369332"/>
              </a:xfrm>
              <a:prstGeom prst="rect">
                <a:avLst/>
              </a:prstGeom>
              <a:blipFill>
                <a:blip r:embed="rId4"/>
                <a:stretch>
                  <a:fillRect l="-2830" t="-9836" b="-245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758B7BCC-8378-BC84-5668-5F062CCEF6BC}"/>
                  </a:ext>
                </a:extLst>
              </p:cNvPr>
              <p:cNvSpPr txBox="1"/>
              <p:nvPr/>
            </p:nvSpPr>
            <p:spPr>
              <a:xfrm>
                <a:off x="3642546" y="5838928"/>
                <a:ext cx="193947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⇒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|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ℚ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 = |</a:t>
                </a:r>
                <a:r>
                  <a:rPr lang="cs-CZ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ℕ</a:t>
                </a:r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ℵ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cs-CZ" b="1" i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758B7BCC-8378-BC84-5668-5F062CCEF6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2546" y="5838928"/>
                <a:ext cx="1939470" cy="369332"/>
              </a:xfrm>
              <a:prstGeom prst="rect">
                <a:avLst/>
              </a:prstGeom>
              <a:blipFill>
                <a:blip r:embed="rId5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bdélník 1">
            <a:extLst>
              <a:ext uri="{FF2B5EF4-FFF2-40B4-BE49-F238E27FC236}">
                <a16:creationId xmlns:a16="http://schemas.microsoft.com/office/drawing/2014/main" id="{5E0D20F7-A1FE-8138-5BD0-AB073A6D431D}"/>
              </a:ext>
            </a:extLst>
          </p:cNvPr>
          <p:cNvSpPr/>
          <p:nvPr/>
        </p:nvSpPr>
        <p:spPr>
          <a:xfrm>
            <a:off x="885120" y="2794921"/>
            <a:ext cx="1939470" cy="341333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92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88397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68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"/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"/>
                                        <p:tgtEl>
                                          <p:spTgt spid="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"/>
                                        <p:tgtEl>
                                          <p:spTgt spid="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"/>
                                        <p:tgtEl>
                                          <p:spTgt spid="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"/>
                                        <p:tgtEl>
                                          <p:spTgt spid="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"/>
                                        <p:tgtEl>
                                          <p:spTgt spid="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"/>
                                        <p:tgtEl>
                                          <p:spTgt spid="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"/>
                                        <p:tgtEl>
                                          <p:spTgt spid="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"/>
                                        <p:tgtEl>
                                          <p:spTgt spid="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uiExpand="1" build="p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FE2327DF-FC83-D536-BB3E-2DA1030F881A}"/>
                  </a:ext>
                </a:extLst>
              </p:cNvPr>
              <p:cNvSpPr txBox="1"/>
              <p:nvPr/>
            </p:nvSpPr>
            <p:spPr>
              <a:xfrm>
                <a:off x="2715215" y="1840696"/>
                <a:ext cx="1840458" cy="15388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  <a:spcAft>
                    <a:spcPts val="1200"/>
                  </a:spcAft>
                </a:pPr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</a:t>
                </a:r>
                <a:r>
                  <a:rPr lang="cs-CZ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ℕ</a:t>
                </a:r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ℵ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cs-CZ" b="1" i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ts val="1200"/>
                  </a:spcBef>
                  <a:spcAft>
                    <a:spcPts val="1200"/>
                  </a:spcAft>
                </a:pPr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ℤ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ℵ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cs-CZ" b="1" i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ts val="1200"/>
                  </a:spcBef>
                  <a:spcAft>
                    <a:spcPts val="1200"/>
                  </a:spcAft>
                </a:pPr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ℚ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ℵ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cs-CZ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FE2327DF-FC83-D536-BB3E-2DA1030F88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5215" y="1840696"/>
                <a:ext cx="1840458" cy="1538883"/>
              </a:xfrm>
              <a:prstGeom prst="rect">
                <a:avLst/>
              </a:prstGeom>
              <a:blipFill>
                <a:blip r:embed="rId2"/>
                <a:stretch>
                  <a:fillRect l="-2649" t="-2381" b="-555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A7C65778-2C60-1530-5FAF-2FAD6FDA85DD}"/>
                  </a:ext>
                </a:extLst>
              </p:cNvPr>
              <p:cNvSpPr txBox="1"/>
              <p:nvPr/>
            </p:nvSpPr>
            <p:spPr>
              <a:xfrm>
                <a:off x="2715214" y="4558893"/>
                <a:ext cx="18404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ℵ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cs-CZ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???</a:t>
                </a:r>
              </a:p>
            </p:txBody>
          </p:sp>
        </mc:Choice>
        <mc:Fallback xmlns="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A7C65778-2C60-1530-5FAF-2FAD6FDA85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5214" y="4558893"/>
                <a:ext cx="1840458" cy="369332"/>
              </a:xfrm>
              <a:prstGeom prst="rect">
                <a:avLst/>
              </a:prstGeom>
              <a:blipFill>
                <a:blip r:embed="rId3"/>
                <a:stretch>
                  <a:fillRect l="-2649" t="-10000" b="-2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vál 5">
            <a:extLst>
              <a:ext uri="{FF2B5EF4-FFF2-40B4-BE49-F238E27FC236}">
                <a16:creationId xmlns:a16="http://schemas.microsoft.com/office/drawing/2014/main" id="{E95EF6B4-219F-5C9F-ADA4-6130033701EE}"/>
              </a:ext>
            </a:extLst>
          </p:cNvPr>
          <p:cNvSpPr/>
          <p:nvPr/>
        </p:nvSpPr>
        <p:spPr>
          <a:xfrm>
            <a:off x="5388027" y="1077382"/>
            <a:ext cx="4536379" cy="4536379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Ovál 50">
            <a:extLst>
              <a:ext uri="{FF2B5EF4-FFF2-40B4-BE49-F238E27FC236}">
                <a16:creationId xmlns:a16="http://schemas.microsoft.com/office/drawing/2014/main" id="{C829E15E-5E7B-188C-984E-F0C4A8902389}"/>
              </a:ext>
            </a:extLst>
          </p:cNvPr>
          <p:cNvSpPr/>
          <p:nvPr/>
        </p:nvSpPr>
        <p:spPr>
          <a:xfrm>
            <a:off x="5612366" y="1340717"/>
            <a:ext cx="3415921" cy="3415921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82EE516-1EA8-4A24-1C14-8DB8A572BB3B}"/>
              </a:ext>
            </a:extLst>
          </p:cNvPr>
          <p:cNvSpPr txBox="1"/>
          <p:nvPr/>
        </p:nvSpPr>
        <p:spPr>
          <a:xfrm>
            <a:off x="8803583" y="1129627"/>
            <a:ext cx="31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i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ℝ</a:t>
            </a:r>
            <a:endParaRPr lang="cs-CZ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D038DF8A-FA0B-6D7F-28BE-144EE5D76D19}"/>
              </a:ext>
            </a:extLst>
          </p:cNvPr>
          <p:cNvSpPr/>
          <p:nvPr/>
        </p:nvSpPr>
        <p:spPr>
          <a:xfrm>
            <a:off x="8242866" y="2261218"/>
            <a:ext cx="108360" cy="10836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9DA2F5E3-DBAC-2009-7A8A-1D72ABE7EF66}"/>
              </a:ext>
            </a:extLst>
          </p:cNvPr>
          <p:cNvSpPr/>
          <p:nvPr/>
        </p:nvSpPr>
        <p:spPr>
          <a:xfrm>
            <a:off x="9219895" y="3486718"/>
            <a:ext cx="108360" cy="10836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>
            <a:extLst>
              <a:ext uri="{FF2B5EF4-FFF2-40B4-BE49-F238E27FC236}">
                <a16:creationId xmlns:a16="http://schemas.microsoft.com/office/drawing/2014/main" id="{77E35E1F-32F7-0799-2CF8-DE2DE8D18FC9}"/>
              </a:ext>
            </a:extLst>
          </p:cNvPr>
          <p:cNvSpPr/>
          <p:nvPr/>
        </p:nvSpPr>
        <p:spPr>
          <a:xfrm>
            <a:off x="9140721" y="2580494"/>
            <a:ext cx="108360" cy="10836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D92B243C-F256-DD86-F295-B918AF5D667D}"/>
                  </a:ext>
                </a:extLst>
              </p:cNvPr>
              <p:cNvSpPr txBox="1"/>
              <p:nvPr/>
            </p:nvSpPr>
            <p:spPr>
              <a:xfrm>
                <a:off x="8324475" y="2066838"/>
                <a:ext cx="318892" cy="483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D92B243C-F256-DD86-F295-B918AF5D66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4475" y="2066838"/>
                <a:ext cx="318892" cy="483466"/>
              </a:xfrm>
              <a:prstGeom prst="rect">
                <a:avLst/>
              </a:prstGeom>
              <a:blipFill>
                <a:blip r:embed="rId4"/>
                <a:stretch>
                  <a:fillRect b="-25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7AE5C41C-9124-04B8-CDF8-5FE1D418CBE0}"/>
                  </a:ext>
                </a:extLst>
              </p:cNvPr>
              <p:cNvSpPr txBox="1"/>
              <p:nvPr/>
            </p:nvSpPr>
            <p:spPr>
              <a:xfrm>
                <a:off x="9310116" y="3338716"/>
                <a:ext cx="3188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𝜋</m:t>
                      </m:r>
                    </m:oMath>
                  </m:oMathPara>
                </a14:m>
                <a:endParaRPr lang="cs-CZ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7AE5C41C-9124-04B8-CDF8-5FE1D418CB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0116" y="3338716"/>
                <a:ext cx="318892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F55B32CB-5F5B-04D2-6ED0-120AD206D408}"/>
                  </a:ext>
                </a:extLst>
              </p:cNvPr>
              <p:cNvSpPr txBox="1"/>
              <p:nvPr/>
            </p:nvSpPr>
            <p:spPr>
              <a:xfrm>
                <a:off x="9225079" y="2420237"/>
                <a:ext cx="318892" cy="401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cs-CZ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cs-CZ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F55B32CB-5F5B-04D2-6ED0-120AD206D4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5079" y="2420237"/>
                <a:ext cx="318892" cy="401970"/>
              </a:xfrm>
              <a:prstGeom prst="rect">
                <a:avLst/>
              </a:prstGeom>
              <a:blipFill>
                <a:blip r:embed="rId6"/>
                <a:stretch>
                  <a:fillRect r="-4150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vál 13">
            <a:extLst>
              <a:ext uri="{FF2B5EF4-FFF2-40B4-BE49-F238E27FC236}">
                <a16:creationId xmlns:a16="http://schemas.microsoft.com/office/drawing/2014/main" id="{5DAE7078-31C0-8524-8C22-BAC706230215}"/>
              </a:ext>
            </a:extLst>
          </p:cNvPr>
          <p:cNvSpPr/>
          <p:nvPr/>
        </p:nvSpPr>
        <p:spPr>
          <a:xfrm>
            <a:off x="8967686" y="4358242"/>
            <a:ext cx="108360" cy="10836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EBA5258A-FF77-D155-6D21-B87433A01801}"/>
              </a:ext>
            </a:extLst>
          </p:cNvPr>
          <p:cNvSpPr txBox="1"/>
          <p:nvPr/>
        </p:nvSpPr>
        <p:spPr>
          <a:xfrm>
            <a:off x="9024418" y="4213564"/>
            <a:ext cx="31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16" name="Ovál 15">
            <a:extLst>
              <a:ext uri="{FF2B5EF4-FFF2-40B4-BE49-F238E27FC236}">
                <a16:creationId xmlns:a16="http://schemas.microsoft.com/office/drawing/2014/main" id="{B4287673-5F8E-2A3E-79D5-345550276310}"/>
              </a:ext>
            </a:extLst>
          </p:cNvPr>
          <p:cNvSpPr/>
          <p:nvPr/>
        </p:nvSpPr>
        <p:spPr>
          <a:xfrm>
            <a:off x="7319492" y="3237212"/>
            <a:ext cx="108360" cy="10836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80A5E5A4-CF4C-1917-36C2-A536555A19B4}"/>
              </a:ext>
            </a:extLst>
          </p:cNvPr>
          <p:cNvSpPr txBox="1"/>
          <p:nvPr/>
        </p:nvSpPr>
        <p:spPr>
          <a:xfrm>
            <a:off x="7373672" y="3083522"/>
            <a:ext cx="4027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A588380D-55FA-C86C-96F8-E4E15BA46C77}"/>
              </a:ext>
            </a:extLst>
          </p:cNvPr>
          <p:cNvSpPr txBox="1"/>
          <p:nvPr/>
        </p:nvSpPr>
        <p:spPr>
          <a:xfrm>
            <a:off x="7301012" y="5025719"/>
            <a:ext cx="687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43" name="Ovál 42">
            <a:extLst>
              <a:ext uri="{FF2B5EF4-FFF2-40B4-BE49-F238E27FC236}">
                <a16:creationId xmlns:a16="http://schemas.microsoft.com/office/drawing/2014/main" id="{3E7506F8-6618-BAC4-047C-EFFCFB133444}"/>
              </a:ext>
            </a:extLst>
          </p:cNvPr>
          <p:cNvSpPr/>
          <p:nvPr/>
        </p:nvSpPr>
        <p:spPr>
          <a:xfrm>
            <a:off x="5828421" y="1584602"/>
            <a:ext cx="2308146" cy="230814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0" name="Ovál 19">
            <a:extLst>
              <a:ext uri="{FF2B5EF4-FFF2-40B4-BE49-F238E27FC236}">
                <a16:creationId xmlns:a16="http://schemas.microsoft.com/office/drawing/2014/main" id="{8F320CC5-F748-F7C3-C8CC-F88584791EB3}"/>
              </a:ext>
            </a:extLst>
          </p:cNvPr>
          <p:cNvSpPr/>
          <p:nvPr/>
        </p:nvSpPr>
        <p:spPr>
          <a:xfrm>
            <a:off x="6002021" y="1805034"/>
            <a:ext cx="1364550" cy="136455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6D39DF8E-D21A-86B2-117D-3FD66AD66A21}"/>
              </a:ext>
            </a:extLst>
          </p:cNvPr>
          <p:cNvSpPr txBox="1"/>
          <p:nvPr/>
        </p:nvSpPr>
        <p:spPr>
          <a:xfrm>
            <a:off x="7192381" y="1805034"/>
            <a:ext cx="239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i="0">
                <a:solidFill>
                  <a:schemeClr val="accent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ℕ</a:t>
            </a:r>
            <a:endParaRPr lang="cs-CZ" b="1" i="1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Ovál 21">
            <a:extLst>
              <a:ext uri="{FF2B5EF4-FFF2-40B4-BE49-F238E27FC236}">
                <a16:creationId xmlns:a16="http://schemas.microsoft.com/office/drawing/2014/main" id="{0B367B46-D0D3-F628-3719-673D6D2447F0}"/>
              </a:ext>
            </a:extLst>
          </p:cNvPr>
          <p:cNvSpPr/>
          <p:nvPr/>
        </p:nvSpPr>
        <p:spPr>
          <a:xfrm>
            <a:off x="6906329" y="2156190"/>
            <a:ext cx="81535" cy="8153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vál 22">
            <a:extLst>
              <a:ext uri="{FF2B5EF4-FFF2-40B4-BE49-F238E27FC236}">
                <a16:creationId xmlns:a16="http://schemas.microsoft.com/office/drawing/2014/main" id="{02659F05-50D4-83AF-55A5-63F307A9CF13}"/>
              </a:ext>
            </a:extLst>
          </p:cNvPr>
          <p:cNvSpPr/>
          <p:nvPr/>
        </p:nvSpPr>
        <p:spPr>
          <a:xfrm>
            <a:off x="6414409" y="2153241"/>
            <a:ext cx="81535" cy="8153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vál 23">
            <a:extLst>
              <a:ext uri="{FF2B5EF4-FFF2-40B4-BE49-F238E27FC236}">
                <a16:creationId xmlns:a16="http://schemas.microsoft.com/office/drawing/2014/main" id="{C9A36CA8-F5C1-59A6-CDCE-11351FC0D4B5}"/>
              </a:ext>
            </a:extLst>
          </p:cNvPr>
          <p:cNvSpPr/>
          <p:nvPr/>
        </p:nvSpPr>
        <p:spPr>
          <a:xfrm>
            <a:off x="6900959" y="2627282"/>
            <a:ext cx="81535" cy="8153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vál 24">
            <a:extLst>
              <a:ext uri="{FF2B5EF4-FFF2-40B4-BE49-F238E27FC236}">
                <a16:creationId xmlns:a16="http://schemas.microsoft.com/office/drawing/2014/main" id="{5EEF854D-C035-7150-4848-85325B205CAC}"/>
              </a:ext>
            </a:extLst>
          </p:cNvPr>
          <p:cNvSpPr/>
          <p:nvPr/>
        </p:nvSpPr>
        <p:spPr>
          <a:xfrm>
            <a:off x="6413627" y="2630469"/>
            <a:ext cx="81535" cy="8153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6887B725-8E4D-E963-6A7D-89C88F732B25}"/>
              </a:ext>
            </a:extLst>
          </p:cNvPr>
          <p:cNvSpPr txBox="1"/>
          <p:nvPr/>
        </p:nvSpPr>
        <p:spPr>
          <a:xfrm>
            <a:off x="6899968" y="2000246"/>
            <a:ext cx="239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887BDCD4-B1D8-07C5-2CDA-211D3A65506E}"/>
              </a:ext>
            </a:extLst>
          </p:cNvPr>
          <p:cNvSpPr txBox="1"/>
          <p:nvPr/>
        </p:nvSpPr>
        <p:spPr>
          <a:xfrm>
            <a:off x="6174460" y="1996142"/>
            <a:ext cx="239949" cy="277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30" name="TextovéPole 29">
            <a:extLst>
              <a:ext uri="{FF2B5EF4-FFF2-40B4-BE49-F238E27FC236}">
                <a16:creationId xmlns:a16="http://schemas.microsoft.com/office/drawing/2014/main" id="{F2FE6D87-AA4C-2AB5-2C5C-FCD26D0CBC76}"/>
              </a:ext>
            </a:extLst>
          </p:cNvPr>
          <p:cNvSpPr txBox="1"/>
          <p:nvPr/>
        </p:nvSpPr>
        <p:spPr>
          <a:xfrm>
            <a:off x="6073394" y="2488618"/>
            <a:ext cx="42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85</a:t>
            </a:r>
          </a:p>
        </p:txBody>
      </p:sp>
      <p:sp>
        <p:nvSpPr>
          <p:cNvPr id="31" name="TextovéPole 30">
            <a:extLst>
              <a:ext uri="{FF2B5EF4-FFF2-40B4-BE49-F238E27FC236}">
                <a16:creationId xmlns:a16="http://schemas.microsoft.com/office/drawing/2014/main" id="{9B3B2A69-4B86-4A67-D61E-70F5FCE610FB}"/>
              </a:ext>
            </a:extLst>
          </p:cNvPr>
          <p:cNvSpPr txBox="1"/>
          <p:nvPr/>
        </p:nvSpPr>
        <p:spPr>
          <a:xfrm>
            <a:off x="6932381" y="2469682"/>
            <a:ext cx="239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8" name="TextovéPole 37">
            <a:extLst>
              <a:ext uri="{FF2B5EF4-FFF2-40B4-BE49-F238E27FC236}">
                <a16:creationId xmlns:a16="http://schemas.microsoft.com/office/drawing/2014/main" id="{A667D305-D35D-9AB5-CC81-9F9073C9C406}"/>
              </a:ext>
            </a:extLst>
          </p:cNvPr>
          <p:cNvSpPr txBox="1"/>
          <p:nvPr/>
        </p:nvSpPr>
        <p:spPr>
          <a:xfrm>
            <a:off x="6401558" y="2701567"/>
            <a:ext cx="517122" cy="277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39" name="Ovál 38">
            <a:extLst>
              <a:ext uri="{FF2B5EF4-FFF2-40B4-BE49-F238E27FC236}">
                <a16:creationId xmlns:a16="http://schemas.microsoft.com/office/drawing/2014/main" id="{8C4F2ABA-9BAC-8016-2AF4-5E4B163680A6}"/>
              </a:ext>
            </a:extLst>
          </p:cNvPr>
          <p:cNvSpPr/>
          <p:nvPr/>
        </p:nvSpPr>
        <p:spPr>
          <a:xfrm>
            <a:off x="7536279" y="2749011"/>
            <a:ext cx="108360" cy="10836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Ovál 39">
            <a:extLst>
              <a:ext uri="{FF2B5EF4-FFF2-40B4-BE49-F238E27FC236}">
                <a16:creationId xmlns:a16="http://schemas.microsoft.com/office/drawing/2014/main" id="{382E4AFB-8AF9-5EF9-0866-E2AD508700C5}"/>
              </a:ext>
            </a:extLst>
          </p:cNvPr>
          <p:cNvSpPr/>
          <p:nvPr/>
        </p:nvSpPr>
        <p:spPr>
          <a:xfrm>
            <a:off x="7500033" y="2284261"/>
            <a:ext cx="108360" cy="10836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TextovéPole 40">
            <a:extLst>
              <a:ext uri="{FF2B5EF4-FFF2-40B4-BE49-F238E27FC236}">
                <a16:creationId xmlns:a16="http://schemas.microsoft.com/office/drawing/2014/main" id="{0FB8AFF2-54D0-61EB-4C83-CD8D578DA83B}"/>
              </a:ext>
            </a:extLst>
          </p:cNvPr>
          <p:cNvSpPr txBox="1"/>
          <p:nvPr/>
        </p:nvSpPr>
        <p:spPr>
          <a:xfrm>
            <a:off x="7607411" y="2610138"/>
            <a:ext cx="545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-17</a:t>
            </a:r>
          </a:p>
        </p:txBody>
      </p:sp>
      <p:sp>
        <p:nvSpPr>
          <p:cNvPr id="42" name="TextovéPole 41">
            <a:extLst>
              <a:ext uri="{FF2B5EF4-FFF2-40B4-BE49-F238E27FC236}">
                <a16:creationId xmlns:a16="http://schemas.microsoft.com/office/drawing/2014/main" id="{35627118-480D-B1B1-DC29-8351D76C337B}"/>
              </a:ext>
            </a:extLst>
          </p:cNvPr>
          <p:cNvSpPr txBox="1"/>
          <p:nvPr/>
        </p:nvSpPr>
        <p:spPr>
          <a:xfrm>
            <a:off x="7554213" y="2110598"/>
            <a:ext cx="4027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-3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ovéPole 43">
                <a:extLst>
                  <a:ext uri="{FF2B5EF4-FFF2-40B4-BE49-F238E27FC236}">
                    <a16:creationId xmlns:a16="http://schemas.microsoft.com/office/drawing/2014/main" id="{C2FCD2B5-6098-508F-AD5B-6A2A51FE249E}"/>
                  </a:ext>
                </a:extLst>
              </p:cNvPr>
              <p:cNvSpPr txBox="1"/>
              <p:nvPr/>
            </p:nvSpPr>
            <p:spPr>
              <a:xfrm>
                <a:off x="7663528" y="1568128"/>
                <a:ext cx="2399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ℤ</m:t>
                      </m:r>
                    </m:oMath>
                  </m:oMathPara>
                </a14:m>
                <a:endParaRPr lang="cs-CZ" i="1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4" name="TextovéPole 43">
                <a:extLst>
                  <a:ext uri="{FF2B5EF4-FFF2-40B4-BE49-F238E27FC236}">
                    <a16:creationId xmlns:a16="http://schemas.microsoft.com/office/drawing/2014/main" id="{C2FCD2B5-6098-508F-AD5B-6A2A51FE24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3528" y="1568128"/>
                <a:ext cx="239949" cy="369332"/>
              </a:xfrm>
              <a:prstGeom prst="rect">
                <a:avLst/>
              </a:prstGeom>
              <a:blipFill>
                <a:blip r:embed="rId7"/>
                <a:stretch>
                  <a:fillRect r="-3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Ovál 44">
            <a:extLst>
              <a:ext uri="{FF2B5EF4-FFF2-40B4-BE49-F238E27FC236}">
                <a16:creationId xmlns:a16="http://schemas.microsoft.com/office/drawing/2014/main" id="{1879500C-2D69-415B-07BD-BFB9A6CEBC44}"/>
              </a:ext>
            </a:extLst>
          </p:cNvPr>
          <p:cNvSpPr/>
          <p:nvPr/>
        </p:nvSpPr>
        <p:spPr>
          <a:xfrm>
            <a:off x="8368742" y="2995892"/>
            <a:ext cx="108360" cy="10836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ovéPole 45">
                <a:extLst>
                  <a:ext uri="{FF2B5EF4-FFF2-40B4-BE49-F238E27FC236}">
                    <a16:creationId xmlns:a16="http://schemas.microsoft.com/office/drawing/2014/main" id="{A876C74C-0464-FCC0-EFB9-5163905896C9}"/>
                  </a:ext>
                </a:extLst>
              </p:cNvPr>
              <p:cNvSpPr txBox="1"/>
              <p:nvPr/>
            </p:nvSpPr>
            <p:spPr>
              <a:xfrm>
                <a:off x="8422911" y="2793444"/>
                <a:ext cx="502194" cy="484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>
                    <a:cs typeface="Times New Roman" panose="02020603050405020304" pitchFamily="18" charset="0"/>
                  </a:rPr>
                  <a:t>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cs-CZ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6" name="TextovéPole 45">
                <a:extLst>
                  <a:ext uri="{FF2B5EF4-FFF2-40B4-BE49-F238E27FC236}">
                    <a16:creationId xmlns:a16="http://schemas.microsoft.com/office/drawing/2014/main" id="{A876C74C-0464-FCC0-EFB9-5163905896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2911" y="2793444"/>
                <a:ext cx="502194" cy="484043"/>
              </a:xfrm>
              <a:prstGeom prst="rect">
                <a:avLst/>
              </a:prstGeom>
              <a:blipFill>
                <a:blip r:embed="rId8"/>
                <a:stretch>
                  <a:fillRect l="-10976" b="-75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Ovál 46">
            <a:extLst>
              <a:ext uri="{FF2B5EF4-FFF2-40B4-BE49-F238E27FC236}">
                <a16:creationId xmlns:a16="http://schemas.microsoft.com/office/drawing/2014/main" id="{6A060BC3-3310-638A-3746-909D5BD458AD}"/>
              </a:ext>
            </a:extLst>
          </p:cNvPr>
          <p:cNvSpPr/>
          <p:nvPr/>
        </p:nvSpPr>
        <p:spPr>
          <a:xfrm>
            <a:off x="8076885" y="3654123"/>
            <a:ext cx="108360" cy="10836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TextovéPole 47">
            <a:extLst>
              <a:ext uri="{FF2B5EF4-FFF2-40B4-BE49-F238E27FC236}">
                <a16:creationId xmlns:a16="http://schemas.microsoft.com/office/drawing/2014/main" id="{E8D98023-9CB5-DD8A-8189-1C5685F15E66}"/>
              </a:ext>
            </a:extLst>
          </p:cNvPr>
          <p:cNvSpPr txBox="1"/>
          <p:nvPr/>
        </p:nvSpPr>
        <p:spPr>
          <a:xfrm>
            <a:off x="8145398" y="3514822"/>
            <a:ext cx="62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2,31</a:t>
            </a:r>
          </a:p>
        </p:txBody>
      </p:sp>
      <p:sp>
        <p:nvSpPr>
          <p:cNvPr id="49" name="Ovál 48">
            <a:extLst>
              <a:ext uri="{FF2B5EF4-FFF2-40B4-BE49-F238E27FC236}">
                <a16:creationId xmlns:a16="http://schemas.microsoft.com/office/drawing/2014/main" id="{6AF5B63A-83A5-947B-E3EE-C451E6BBB3E2}"/>
              </a:ext>
            </a:extLst>
          </p:cNvPr>
          <p:cNvSpPr/>
          <p:nvPr/>
        </p:nvSpPr>
        <p:spPr>
          <a:xfrm>
            <a:off x="7656217" y="4139694"/>
            <a:ext cx="108360" cy="10836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ovéPole 49">
                <a:extLst>
                  <a:ext uri="{FF2B5EF4-FFF2-40B4-BE49-F238E27FC236}">
                    <a16:creationId xmlns:a16="http://schemas.microsoft.com/office/drawing/2014/main" id="{6951CA9C-8611-724A-05F8-08E22FFBE86F}"/>
                  </a:ext>
                </a:extLst>
              </p:cNvPr>
              <p:cNvSpPr txBox="1"/>
              <p:nvPr/>
            </p:nvSpPr>
            <p:spPr>
              <a:xfrm>
                <a:off x="7725751" y="3934728"/>
                <a:ext cx="517115" cy="4884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653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27</m:t>
                        </m:r>
                      </m:den>
                    </m:f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50" name="TextovéPole 49">
                <a:extLst>
                  <a:ext uri="{FF2B5EF4-FFF2-40B4-BE49-F238E27FC236}">
                    <a16:creationId xmlns:a16="http://schemas.microsoft.com/office/drawing/2014/main" id="{6951CA9C-8611-724A-05F8-08E22FFBE8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5751" y="3934728"/>
                <a:ext cx="517115" cy="48840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ovéPole 51">
            <a:extLst>
              <a:ext uri="{FF2B5EF4-FFF2-40B4-BE49-F238E27FC236}">
                <a16:creationId xmlns:a16="http://schemas.microsoft.com/office/drawing/2014/main" id="{91EB79A5-64EA-80D3-882C-FC9020046698}"/>
              </a:ext>
            </a:extLst>
          </p:cNvPr>
          <p:cNvSpPr txBox="1"/>
          <p:nvPr/>
        </p:nvSpPr>
        <p:spPr>
          <a:xfrm>
            <a:off x="6876801" y="4150452"/>
            <a:ext cx="517122" cy="277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53" name="TextovéPole 52">
            <a:extLst>
              <a:ext uri="{FF2B5EF4-FFF2-40B4-BE49-F238E27FC236}">
                <a16:creationId xmlns:a16="http://schemas.microsoft.com/office/drawing/2014/main" id="{222EE0D6-9A02-74B7-961C-782036F1F023}"/>
              </a:ext>
            </a:extLst>
          </p:cNvPr>
          <p:cNvSpPr txBox="1"/>
          <p:nvPr/>
        </p:nvSpPr>
        <p:spPr>
          <a:xfrm>
            <a:off x="6549650" y="3297031"/>
            <a:ext cx="517122" cy="277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ovéPole 54">
                <a:extLst>
                  <a:ext uri="{FF2B5EF4-FFF2-40B4-BE49-F238E27FC236}">
                    <a16:creationId xmlns:a16="http://schemas.microsoft.com/office/drawing/2014/main" id="{BAF9088C-12A6-B5D0-7C01-E09F1E49BF73}"/>
                  </a:ext>
                </a:extLst>
              </p:cNvPr>
              <p:cNvSpPr txBox="1"/>
              <p:nvPr/>
            </p:nvSpPr>
            <p:spPr>
              <a:xfrm>
                <a:off x="8201839" y="1354335"/>
                <a:ext cx="3188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ℚ</m:t>
                      </m:r>
                    </m:oMath>
                  </m:oMathPara>
                </a14:m>
                <a:endParaRPr lang="cs-CZ" i="1">
                  <a:solidFill>
                    <a:schemeClr val="accent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5" name="TextovéPole 54">
                <a:extLst>
                  <a:ext uri="{FF2B5EF4-FFF2-40B4-BE49-F238E27FC236}">
                    <a16:creationId xmlns:a16="http://schemas.microsoft.com/office/drawing/2014/main" id="{BAF9088C-12A6-B5D0-7C01-E09F1E49BF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1839" y="1354335"/>
                <a:ext cx="318892" cy="369332"/>
              </a:xfrm>
              <a:prstGeom prst="rect">
                <a:avLst/>
              </a:prstGeom>
              <a:blipFill>
                <a:blip r:embed="rId10"/>
                <a:stretch>
                  <a:fillRect l="-3774" r="-15094" b="-114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530390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257FD7-9F0F-3412-BCE4-A62D46A0BB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DB216DDF-06A4-A84E-826D-C16AD15916CD}"/>
              </a:ext>
            </a:extLst>
          </p:cNvPr>
          <p:cNvSpPr/>
          <p:nvPr/>
        </p:nvSpPr>
        <p:spPr>
          <a:xfrm>
            <a:off x="1117604" y="5182161"/>
            <a:ext cx="1378857" cy="793818"/>
          </a:xfrm>
          <a:custGeom>
            <a:avLst/>
            <a:gdLst>
              <a:gd name="connsiteX0" fmla="*/ 0 w 1378857"/>
              <a:gd name="connsiteY0" fmla="*/ 132306 h 793818"/>
              <a:gd name="connsiteX1" fmla="*/ 132306 w 1378857"/>
              <a:gd name="connsiteY1" fmla="*/ 0 h 793818"/>
              <a:gd name="connsiteX2" fmla="*/ 1246551 w 1378857"/>
              <a:gd name="connsiteY2" fmla="*/ 0 h 793818"/>
              <a:gd name="connsiteX3" fmla="*/ 1378857 w 1378857"/>
              <a:gd name="connsiteY3" fmla="*/ 132306 h 793818"/>
              <a:gd name="connsiteX4" fmla="*/ 1378857 w 1378857"/>
              <a:gd name="connsiteY4" fmla="*/ 661512 h 793818"/>
              <a:gd name="connsiteX5" fmla="*/ 1246551 w 1378857"/>
              <a:gd name="connsiteY5" fmla="*/ 793818 h 793818"/>
              <a:gd name="connsiteX6" fmla="*/ 132306 w 1378857"/>
              <a:gd name="connsiteY6" fmla="*/ 793818 h 793818"/>
              <a:gd name="connsiteX7" fmla="*/ 0 w 1378857"/>
              <a:gd name="connsiteY7" fmla="*/ 661512 h 793818"/>
              <a:gd name="connsiteX8" fmla="*/ 0 w 1378857"/>
              <a:gd name="connsiteY8" fmla="*/ 132306 h 793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78857" h="793818" fill="none" extrusionOk="0">
                <a:moveTo>
                  <a:pt x="0" y="132306"/>
                </a:moveTo>
                <a:cubicBezTo>
                  <a:pt x="-1033" y="59068"/>
                  <a:pt x="68806" y="7828"/>
                  <a:pt x="132306" y="0"/>
                </a:cubicBezTo>
                <a:cubicBezTo>
                  <a:pt x="386182" y="-4449"/>
                  <a:pt x="747392" y="32461"/>
                  <a:pt x="1246551" y="0"/>
                </a:cubicBezTo>
                <a:cubicBezTo>
                  <a:pt x="1322994" y="5193"/>
                  <a:pt x="1387207" y="69463"/>
                  <a:pt x="1378857" y="132306"/>
                </a:cubicBezTo>
                <a:cubicBezTo>
                  <a:pt x="1356066" y="395024"/>
                  <a:pt x="1376953" y="436075"/>
                  <a:pt x="1378857" y="661512"/>
                </a:cubicBezTo>
                <a:cubicBezTo>
                  <a:pt x="1375576" y="735122"/>
                  <a:pt x="1309094" y="786554"/>
                  <a:pt x="1246551" y="793818"/>
                </a:cubicBezTo>
                <a:cubicBezTo>
                  <a:pt x="785055" y="794119"/>
                  <a:pt x="464284" y="839515"/>
                  <a:pt x="132306" y="793818"/>
                </a:cubicBezTo>
                <a:cubicBezTo>
                  <a:pt x="59716" y="787318"/>
                  <a:pt x="-6172" y="738187"/>
                  <a:pt x="0" y="661512"/>
                </a:cubicBezTo>
                <a:cubicBezTo>
                  <a:pt x="32582" y="519922"/>
                  <a:pt x="-2815" y="278250"/>
                  <a:pt x="0" y="132306"/>
                </a:cubicBezTo>
                <a:close/>
              </a:path>
              <a:path w="1378857" h="793818" stroke="0" extrusionOk="0">
                <a:moveTo>
                  <a:pt x="0" y="132306"/>
                </a:moveTo>
                <a:cubicBezTo>
                  <a:pt x="-4924" y="56198"/>
                  <a:pt x="47951" y="4235"/>
                  <a:pt x="132306" y="0"/>
                </a:cubicBezTo>
                <a:cubicBezTo>
                  <a:pt x="500121" y="-100188"/>
                  <a:pt x="988453" y="-8478"/>
                  <a:pt x="1246551" y="0"/>
                </a:cubicBezTo>
                <a:cubicBezTo>
                  <a:pt x="1317425" y="2145"/>
                  <a:pt x="1376984" y="69587"/>
                  <a:pt x="1378857" y="132306"/>
                </a:cubicBezTo>
                <a:cubicBezTo>
                  <a:pt x="1405466" y="231409"/>
                  <a:pt x="1395377" y="525067"/>
                  <a:pt x="1378857" y="661512"/>
                </a:cubicBezTo>
                <a:cubicBezTo>
                  <a:pt x="1384762" y="735284"/>
                  <a:pt x="1323872" y="785071"/>
                  <a:pt x="1246551" y="793818"/>
                </a:cubicBezTo>
                <a:cubicBezTo>
                  <a:pt x="945604" y="721103"/>
                  <a:pt x="291534" y="778922"/>
                  <a:pt x="132306" y="793818"/>
                </a:cubicBezTo>
                <a:cubicBezTo>
                  <a:pt x="58946" y="791061"/>
                  <a:pt x="-3429" y="739349"/>
                  <a:pt x="0" y="661512"/>
                </a:cubicBezTo>
                <a:cubicBezTo>
                  <a:pt x="-39974" y="527121"/>
                  <a:pt x="41325" y="271748"/>
                  <a:pt x="0" y="132306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 w="22225">
            <a:solidFill>
              <a:schemeClr val="accent2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C2912FF5-C7E5-F2CB-EE4E-3817D5E8FA20}"/>
                  </a:ext>
                </a:extLst>
              </p:cNvPr>
              <p:cNvSpPr txBox="1"/>
              <p:nvPr/>
            </p:nvSpPr>
            <p:spPr>
              <a:xfrm>
                <a:off x="1395769" y="2259449"/>
                <a:ext cx="193947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 = </a:t>
                </a:r>
                <a:r>
                  <a:rPr lang="cs-CZ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???</a:t>
                </a:r>
                <a:endParaRPr lang="cs-CZ" b="1" i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C2912FF5-C7E5-F2CB-EE4E-3817D5E8FA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5769" y="2259449"/>
                <a:ext cx="1939470" cy="369332"/>
              </a:xfrm>
              <a:prstGeom prst="rect">
                <a:avLst/>
              </a:prstGeom>
              <a:blipFill>
                <a:blip r:embed="rId2"/>
                <a:stretch>
                  <a:fillRect l="-2830" t="-10000" b="-2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4C9A1233-843B-323F-5819-160AED1B2236}"/>
                  </a:ext>
                </a:extLst>
              </p:cNvPr>
              <p:cNvSpPr txBox="1"/>
              <p:nvPr/>
            </p:nvSpPr>
            <p:spPr>
              <a:xfrm>
                <a:off x="3688797" y="358616"/>
                <a:ext cx="7626095" cy="51090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  <a:tabLst>
                    <a:tab pos="360000" algn="l"/>
                    <a:tab pos="1080000" algn="dec"/>
                  </a:tabLst>
                </a:pPr>
                <a:r>
                  <a:rPr lang="cs-CZ" b="1" u="sng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ℕ 	→	</a:t>
                </a:r>
                <a14:m>
                  <m:oMath xmlns:m="http://schemas.openxmlformats.org/officeDocument/2006/math">
                    <m:r>
                      <a:rPr lang="cs-CZ" b="1" i="0" u="sng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b="1" i="1" u="sng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endParaRPr lang="cs-CZ" b="1" u="sng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  <a:tabLst>
                    <a:tab pos="360000" algn="l"/>
                    <a:tab pos="1080000" algn="dec"/>
                  </a:tabLst>
                </a:pPr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	</a:t>
                </a:r>
                <a14:m>
                  <m:oMath xmlns:m="http://schemas.openxmlformats.org/officeDocument/2006/math">
                    <m:r>
                      <a:rPr lang="cs-CZ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⟼</m:t>
                    </m:r>
                  </m:oMath>
                </a14:m>
                <a:r>
                  <a:rPr lang="cs-CZ" b="0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76,60716076753673895255657189219437662813640819935375</a:t>
                </a:r>
                <a:endParaRPr lang="cs-CZ" b="0">
                  <a:solidFill>
                    <a:schemeClr val="tx1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  <a:tabLst>
                    <a:tab pos="360000" algn="l"/>
                    <a:tab pos="1080000" algn="dec"/>
                  </a:tabLst>
                </a:pPr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	</a:t>
                </a:r>
                <a14:m>
                  <m:oMath xmlns:m="http://schemas.openxmlformats.org/officeDocument/2006/math">
                    <m:r>
                      <a:rPr lang="cs-CZ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⟼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-31,42160363215970931083040069505712613629798668235671</a:t>
                </a: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  <a:tabLst>
                    <a:tab pos="360000" algn="l"/>
                    <a:tab pos="1080000" algn="dec"/>
                  </a:tabLst>
                </a:pPr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	</a:t>
                </a:r>
                <a14:m>
                  <m:oMath xmlns:m="http://schemas.openxmlformats.org/officeDocument/2006/math">
                    <m:r>
                      <a:rPr lang="cs-CZ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⟼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-60,57215468657205757040605050716036249357519417699979</a:t>
                </a: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  <a:tabLst>
                    <a:tab pos="360000" algn="l"/>
                    <a:tab pos="1080000" algn="dec"/>
                  </a:tabLst>
                </a:pPr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 	</a:t>
                </a:r>
                <a14:m>
                  <m:oMath xmlns:m="http://schemas.openxmlformats.org/officeDocument/2006/math">
                    <m:r>
                      <a:rPr lang="cs-CZ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⟼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	-2,41209495965108699270262362564030328546815390984459</a:t>
                </a: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  <a:tabLst>
                    <a:tab pos="360000" algn="l"/>
                    <a:tab pos="1080000" algn="dec"/>
                  </a:tabLst>
                </a:pPr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 	</a:t>
                </a:r>
                <a14:m>
                  <m:oMath xmlns:m="http://schemas.openxmlformats.org/officeDocument/2006/math">
                    <m:r>
                      <a:rPr lang="cs-CZ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⟼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	12,46765281302865044781776915934751409222522259544172</a:t>
                </a: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  <a:tabLst>
                    <a:tab pos="360000" algn="l"/>
                    <a:tab pos="1080000" algn="dec"/>
                  </a:tabLst>
                </a:pPr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 	</a:t>
                </a:r>
                <a14:m>
                  <m:oMath xmlns:m="http://schemas.openxmlformats.org/officeDocument/2006/math">
                    <m:r>
                      <a:rPr lang="cs-CZ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⟼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	43,43675816892740357184743748907888219177388962608850</a:t>
                </a: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  <a:tabLst>
                    <a:tab pos="360000" algn="l"/>
                    <a:tab pos="1080000" algn="dec"/>
                  </a:tabLst>
                </a:pPr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 	</a:t>
                </a:r>
                <a14:m>
                  <m:oMath xmlns:m="http://schemas.openxmlformats.org/officeDocument/2006/math">
                    <m:r>
                      <a:rPr lang="cs-CZ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⟼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	-26,13379798562092822968239947078351885322543178045770</a:t>
                </a:r>
              </a:p>
              <a:p>
                <a:pPr marL="342900" indent="-342900">
                  <a:spcBef>
                    <a:spcPts val="600"/>
                  </a:spcBef>
                  <a:spcAft>
                    <a:spcPts val="600"/>
                  </a:spcAft>
                  <a:buAutoNum type="arabicPlain" startAt="7"/>
                  <a:tabLst>
                    <a:tab pos="360000" algn="l"/>
                    <a:tab pos="1080000" algn="dec"/>
                  </a:tabLst>
                </a:pPr>
                <a14:m>
                  <m:oMath xmlns:m="http://schemas.openxmlformats.org/officeDocument/2006/math">
                    <m:r>
                      <a:rPr lang="cs-CZ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⟼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-78,59178872583729315814761915024158660023749163381556</a:t>
                </a:r>
              </a:p>
              <a:p>
                <a:pPr marL="342900" indent="-342900">
                  <a:spcBef>
                    <a:spcPts val="600"/>
                  </a:spcBef>
                  <a:spcAft>
                    <a:spcPts val="600"/>
                  </a:spcAft>
                  <a:buAutoNum type="arabicPlain" startAt="7"/>
                  <a:tabLst>
                    <a:tab pos="360000" algn="l"/>
                    <a:tab pos="1080000" algn="dec"/>
                  </a:tabLst>
                </a:pPr>
                <a14:m>
                  <m:oMath xmlns:m="http://schemas.openxmlformats.org/officeDocument/2006/math">
                    <m:r>
                      <a:rPr lang="cs-CZ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⟼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84,35190208464112120905370195572179130915480310405046</a:t>
                </a:r>
              </a:p>
              <a:p>
                <a:pPr marL="342900" indent="-342900">
                  <a:spcBef>
                    <a:spcPts val="600"/>
                  </a:spcBef>
                  <a:spcAft>
                    <a:spcPts val="600"/>
                  </a:spcAft>
                  <a:buAutoNum type="arabicPlain" startAt="7"/>
                  <a:tabLst>
                    <a:tab pos="360000" algn="l"/>
                    <a:tab pos="1080000" algn="dec"/>
                  </a:tabLst>
                </a:pPr>
                <a14:m>
                  <m:oMath xmlns:m="http://schemas.openxmlformats.org/officeDocument/2006/math">
                    <m:r>
                      <a:rPr lang="cs-CZ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⟼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93,33131136945607967385430529613563224466595849398293</a:t>
                </a:r>
              </a:p>
              <a:p>
                <a:pPr marL="342900" indent="-342900">
                  <a:spcBef>
                    <a:spcPts val="600"/>
                  </a:spcBef>
                  <a:spcAft>
                    <a:spcPts val="600"/>
                  </a:spcAft>
                  <a:buAutoNum type="arabicPlain" startAt="7"/>
                  <a:tabLst>
                    <a:tab pos="360000" algn="l"/>
                    <a:tab pos="1080000" algn="dec"/>
                  </a:tabLst>
                </a:pPr>
                <a14:m>
                  <m:oMath xmlns:m="http://schemas.openxmlformats.org/officeDocument/2006/math">
                    <m:r>
                      <a:rPr lang="cs-CZ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⟼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18,68409983072722647388952610671792533414316041937962</a:t>
                </a:r>
              </a:p>
            </p:txBody>
          </p:sp>
        </mc:Choice>
        <mc:Fallback xmlns="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4C9A1233-843B-323F-5819-160AED1B22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8797" y="358616"/>
                <a:ext cx="7626095" cy="5109091"/>
              </a:xfrm>
              <a:prstGeom prst="rect">
                <a:avLst/>
              </a:prstGeom>
              <a:blipFill>
                <a:blip r:embed="rId3"/>
                <a:stretch>
                  <a:fillRect l="-639" t="-716" b="-95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Obdélník: se zakulacenými rohy 24">
            <a:extLst>
              <a:ext uri="{FF2B5EF4-FFF2-40B4-BE49-F238E27FC236}">
                <a16:creationId xmlns:a16="http://schemas.microsoft.com/office/drawing/2014/main" id="{0D2E4EB5-3EB5-99A3-66A2-9A571ACE7EF7}"/>
              </a:ext>
            </a:extLst>
          </p:cNvPr>
          <p:cNvSpPr/>
          <p:nvPr/>
        </p:nvSpPr>
        <p:spPr>
          <a:xfrm>
            <a:off x="4891025" y="823913"/>
            <a:ext cx="166688" cy="304800"/>
          </a:xfrm>
          <a:prstGeom prst="roundRect">
            <a:avLst>
              <a:gd name="adj" fmla="val 25878"/>
            </a:avLst>
          </a:prstGeom>
          <a:solidFill>
            <a:srgbClr val="FF0000">
              <a:alpha val="10000"/>
            </a:srgbClr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délník: se zakulacenými rohy 25">
            <a:extLst>
              <a:ext uri="{FF2B5EF4-FFF2-40B4-BE49-F238E27FC236}">
                <a16:creationId xmlns:a16="http://schemas.microsoft.com/office/drawing/2014/main" id="{68C4E90C-60DD-B22B-1B39-2828C70F14EE}"/>
              </a:ext>
            </a:extLst>
          </p:cNvPr>
          <p:cNvSpPr/>
          <p:nvPr/>
        </p:nvSpPr>
        <p:spPr>
          <a:xfrm>
            <a:off x="5002214" y="1251744"/>
            <a:ext cx="166688" cy="304800"/>
          </a:xfrm>
          <a:prstGeom prst="roundRect">
            <a:avLst>
              <a:gd name="adj" fmla="val 25878"/>
            </a:avLst>
          </a:prstGeom>
          <a:solidFill>
            <a:srgbClr val="FF0000">
              <a:alpha val="10000"/>
            </a:srgbClr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: se zakulacenými rohy 26">
            <a:extLst>
              <a:ext uri="{FF2B5EF4-FFF2-40B4-BE49-F238E27FC236}">
                <a16:creationId xmlns:a16="http://schemas.microsoft.com/office/drawing/2014/main" id="{6C82FA69-D84C-4FAB-6D21-B8C93FEBB03A}"/>
              </a:ext>
            </a:extLst>
          </p:cNvPr>
          <p:cNvSpPr/>
          <p:nvPr/>
        </p:nvSpPr>
        <p:spPr>
          <a:xfrm>
            <a:off x="5113339" y="1677194"/>
            <a:ext cx="166688" cy="304800"/>
          </a:xfrm>
          <a:prstGeom prst="roundRect">
            <a:avLst>
              <a:gd name="adj" fmla="val 25878"/>
            </a:avLst>
          </a:prstGeom>
          <a:solidFill>
            <a:srgbClr val="FF0000">
              <a:alpha val="10000"/>
            </a:srgbClr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délník: se zakulacenými rohy 27">
            <a:extLst>
              <a:ext uri="{FF2B5EF4-FFF2-40B4-BE49-F238E27FC236}">
                <a16:creationId xmlns:a16="http://schemas.microsoft.com/office/drawing/2014/main" id="{7840C369-BA88-B51D-1D74-36CF1926F21B}"/>
              </a:ext>
            </a:extLst>
          </p:cNvPr>
          <p:cNvSpPr/>
          <p:nvPr/>
        </p:nvSpPr>
        <p:spPr>
          <a:xfrm>
            <a:off x="5230814" y="2099072"/>
            <a:ext cx="166688" cy="304800"/>
          </a:xfrm>
          <a:prstGeom prst="roundRect">
            <a:avLst>
              <a:gd name="adj" fmla="val 25878"/>
            </a:avLst>
          </a:prstGeom>
          <a:solidFill>
            <a:srgbClr val="FF0000">
              <a:alpha val="10000"/>
            </a:srgbClr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: se zakulacenými rohy 28">
            <a:extLst>
              <a:ext uri="{FF2B5EF4-FFF2-40B4-BE49-F238E27FC236}">
                <a16:creationId xmlns:a16="http://schemas.microsoft.com/office/drawing/2014/main" id="{41C9230D-AE53-6538-8DEA-2FCE60E0A838}"/>
              </a:ext>
            </a:extLst>
          </p:cNvPr>
          <p:cNvSpPr/>
          <p:nvPr/>
        </p:nvSpPr>
        <p:spPr>
          <a:xfrm>
            <a:off x="5345114" y="2523530"/>
            <a:ext cx="166688" cy="304800"/>
          </a:xfrm>
          <a:prstGeom prst="roundRect">
            <a:avLst>
              <a:gd name="adj" fmla="val 25878"/>
            </a:avLst>
          </a:prstGeom>
          <a:solidFill>
            <a:srgbClr val="FF0000">
              <a:alpha val="10000"/>
            </a:srgbClr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bdélník: se zakulacenými rohy 29">
            <a:extLst>
              <a:ext uri="{FF2B5EF4-FFF2-40B4-BE49-F238E27FC236}">
                <a16:creationId xmlns:a16="http://schemas.microsoft.com/office/drawing/2014/main" id="{2DBDA39B-1777-2A08-B5E6-3609F5812CD0}"/>
              </a:ext>
            </a:extLst>
          </p:cNvPr>
          <p:cNvSpPr/>
          <p:nvPr/>
        </p:nvSpPr>
        <p:spPr>
          <a:xfrm>
            <a:off x="5462516" y="2953544"/>
            <a:ext cx="166688" cy="304800"/>
          </a:xfrm>
          <a:prstGeom prst="roundRect">
            <a:avLst>
              <a:gd name="adj" fmla="val 25878"/>
            </a:avLst>
          </a:prstGeom>
          <a:solidFill>
            <a:srgbClr val="FF0000">
              <a:alpha val="10000"/>
            </a:srgbClr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bdélník: se zakulacenými rohy 30">
            <a:extLst>
              <a:ext uri="{FF2B5EF4-FFF2-40B4-BE49-F238E27FC236}">
                <a16:creationId xmlns:a16="http://schemas.microsoft.com/office/drawing/2014/main" id="{3B7ABF04-EC47-07BC-BF1D-5AD98246B35B}"/>
              </a:ext>
            </a:extLst>
          </p:cNvPr>
          <p:cNvSpPr/>
          <p:nvPr/>
        </p:nvSpPr>
        <p:spPr>
          <a:xfrm>
            <a:off x="5570920" y="3375819"/>
            <a:ext cx="166688" cy="304800"/>
          </a:xfrm>
          <a:prstGeom prst="roundRect">
            <a:avLst>
              <a:gd name="adj" fmla="val 25878"/>
            </a:avLst>
          </a:prstGeom>
          <a:solidFill>
            <a:srgbClr val="FF0000">
              <a:alpha val="10000"/>
            </a:srgbClr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bdélník: se zakulacenými rohy 31">
            <a:extLst>
              <a:ext uri="{FF2B5EF4-FFF2-40B4-BE49-F238E27FC236}">
                <a16:creationId xmlns:a16="http://schemas.microsoft.com/office/drawing/2014/main" id="{FBD22127-F532-B692-C573-64D374815CA0}"/>
              </a:ext>
            </a:extLst>
          </p:cNvPr>
          <p:cNvSpPr/>
          <p:nvPr/>
        </p:nvSpPr>
        <p:spPr>
          <a:xfrm>
            <a:off x="5688807" y="3810794"/>
            <a:ext cx="166688" cy="304800"/>
          </a:xfrm>
          <a:prstGeom prst="roundRect">
            <a:avLst>
              <a:gd name="adj" fmla="val 25878"/>
            </a:avLst>
          </a:prstGeom>
          <a:solidFill>
            <a:srgbClr val="FF0000">
              <a:alpha val="10000"/>
            </a:srgbClr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bdélník: se zakulacenými rohy 32">
            <a:extLst>
              <a:ext uri="{FF2B5EF4-FFF2-40B4-BE49-F238E27FC236}">
                <a16:creationId xmlns:a16="http://schemas.microsoft.com/office/drawing/2014/main" id="{9089A6BE-334B-8F8A-EECA-D4E83FEB986A}"/>
              </a:ext>
            </a:extLst>
          </p:cNvPr>
          <p:cNvSpPr/>
          <p:nvPr/>
        </p:nvSpPr>
        <p:spPr>
          <a:xfrm>
            <a:off x="5803901" y="4230688"/>
            <a:ext cx="166688" cy="304800"/>
          </a:xfrm>
          <a:prstGeom prst="roundRect">
            <a:avLst>
              <a:gd name="adj" fmla="val 25878"/>
            </a:avLst>
          </a:prstGeom>
          <a:solidFill>
            <a:srgbClr val="FF0000">
              <a:alpha val="10000"/>
            </a:srgbClr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bdélník: se zakulacenými rohy 33">
            <a:extLst>
              <a:ext uri="{FF2B5EF4-FFF2-40B4-BE49-F238E27FC236}">
                <a16:creationId xmlns:a16="http://schemas.microsoft.com/office/drawing/2014/main" id="{9B270319-DD14-A325-9304-5D610F53C57E}"/>
              </a:ext>
            </a:extLst>
          </p:cNvPr>
          <p:cNvSpPr/>
          <p:nvPr/>
        </p:nvSpPr>
        <p:spPr>
          <a:xfrm>
            <a:off x="5910263" y="4660285"/>
            <a:ext cx="166688" cy="304800"/>
          </a:xfrm>
          <a:prstGeom prst="roundRect">
            <a:avLst>
              <a:gd name="adj" fmla="val 25878"/>
            </a:avLst>
          </a:prstGeom>
          <a:solidFill>
            <a:srgbClr val="FF0000">
              <a:alpha val="10000"/>
            </a:srgbClr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bdélník: se zakulacenými rohy 34">
            <a:extLst>
              <a:ext uri="{FF2B5EF4-FFF2-40B4-BE49-F238E27FC236}">
                <a16:creationId xmlns:a16="http://schemas.microsoft.com/office/drawing/2014/main" id="{608602A6-2442-AEFD-A98E-8714314420C6}"/>
              </a:ext>
            </a:extLst>
          </p:cNvPr>
          <p:cNvSpPr/>
          <p:nvPr/>
        </p:nvSpPr>
        <p:spPr>
          <a:xfrm>
            <a:off x="6034089" y="5089882"/>
            <a:ext cx="166688" cy="304800"/>
          </a:xfrm>
          <a:prstGeom prst="roundRect">
            <a:avLst>
              <a:gd name="adj" fmla="val 25878"/>
            </a:avLst>
          </a:prstGeom>
          <a:solidFill>
            <a:srgbClr val="FF0000">
              <a:alpha val="10000"/>
            </a:srgbClr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TextovéPole 35">
            <a:extLst>
              <a:ext uri="{FF2B5EF4-FFF2-40B4-BE49-F238E27FC236}">
                <a16:creationId xmlns:a16="http://schemas.microsoft.com/office/drawing/2014/main" id="{F44520C7-CA22-C84C-1DA0-E10D3651BE6D}"/>
              </a:ext>
            </a:extLst>
          </p:cNvPr>
          <p:cNvSpPr txBox="1"/>
          <p:nvPr/>
        </p:nvSpPr>
        <p:spPr>
          <a:xfrm>
            <a:off x="4658272" y="5903898"/>
            <a:ext cx="6289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0,__________________________________________________</a:t>
            </a:r>
          </a:p>
        </p:txBody>
      </p:sp>
      <p:cxnSp>
        <p:nvCxnSpPr>
          <p:cNvPr id="38" name="Přímá spojnice 37">
            <a:extLst>
              <a:ext uri="{FF2B5EF4-FFF2-40B4-BE49-F238E27FC236}">
                <a16:creationId xmlns:a16="http://schemas.microsoft.com/office/drawing/2014/main" id="{16E13448-EDF9-8886-8FBB-498EEF624F7A}"/>
              </a:ext>
            </a:extLst>
          </p:cNvPr>
          <p:cNvCxnSpPr>
            <a:cxnSpLocks/>
            <a:stCxn id="25" idx="2"/>
          </p:cNvCxnSpPr>
          <p:nvPr/>
        </p:nvCxnSpPr>
        <p:spPr>
          <a:xfrm>
            <a:off x="4974369" y="1128713"/>
            <a:ext cx="0" cy="4839476"/>
          </a:xfrm>
          <a:prstGeom prst="line">
            <a:avLst/>
          </a:prstGeom>
          <a:ln w="190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39">
            <a:extLst>
              <a:ext uri="{FF2B5EF4-FFF2-40B4-BE49-F238E27FC236}">
                <a16:creationId xmlns:a16="http://schemas.microsoft.com/office/drawing/2014/main" id="{576042AE-DDF2-265F-FB4F-219948D7018D}"/>
              </a:ext>
            </a:extLst>
          </p:cNvPr>
          <p:cNvCxnSpPr>
            <a:cxnSpLocks/>
            <a:stCxn id="26" idx="2"/>
          </p:cNvCxnSpPr>
          <p:nvPr/>
        </p:nvCxnSpPr>
        <p:spPr>
          <a:xfrm>
            <a:off x="5085558" y="1556544"/>
            <a:ext cx="0" cy="4411645"/>
          </a:xfrm>
          <a:prstGeom prst="line">
            <a:avLst/>
          </a:prstGeom>
          <a:ln w="190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>
            <a:extLst>
              <a:ext uri="{FF2B5EF4-FFF2-40B4-BE49-F238E27FC236}">
                <a16:creationId xmlns:a16="http://schemas.microsoft.com/office/drawing/2014/main" id="{C5D88013-0CE3-F9F4-7A80-3B0206763DAD}"/>
              </a:ext>
            </a:extLst>
          </p:cNvPr>
          <p:cNvCxnSpPr>
            <a:cxnSpLocks/>
            <a:stCxn id="27" idx="2"/>
          </p:cNvCxnSpPr>
          <p:nvPr/>
        </p:nvCxnSpPr>
        <p:spPr>
          <a:xfrm>
            <a:off x="5196683" y="1981994"/>
            <a:ext cx="0" cy="3986195"/>
          </a:xfrm>
          <a:prstGeom prst="line">
            <a:avLst/>
          </a:prstGeom>
          <a:ln w="190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>
            <a:extLst>
              <a:ext uri="{FF2B5EF4-FFF2-40B4-BE49-F238E27FC236}">
                <a16:creationId xmlns:a16="http://schemas.microsoft.com/office/drawing/2014/main" id="{4FEDF8C9-36FD-D8EB-03B9-CB9A3041BEA4}"/>
              </a:ext>
            </a:extLst>
          </p:cNvPr>
          <p:cNvCxnSpPr>
            <a:cxnSpLocks/>
            <a:stCxn id="28" idx="2"/>
          </p:cNvCxnSpPr>
          <p:nvPr/>
        </p:nvCxnSpPr>
        <p:spPr>
          <a:xfrm>
            <a:off x="5314158" y="2403872"/>
            <a:ext cx="0" cy="3564317"/>
          </a:xfrm>
          <a:prstGeom prst="line">
            <a:avLst/>
          </a:prstGeom>
          <a:ln w="190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6833C8DF-2CF1-F412-F9CE-B1D069729DAC}"/>
              </a:ext>
            </a:extLst>
          </p:cNvPr>
          <p:cNvCxnSpPr>
            <a:cxnSpLocks/>
            <a:stCxn id="29" idx="2"/>
          </p:cNvCxnSpPr>
          <p:nvPr/>
        </p:nvCxnSpPr>
        <p:spPr>
          <a:xfrm>
            <a:off x="5428458" y="2828330"/>
            <a:ext cx="0" cy="3139859"/>
          </a:xfrm>
          <a:prstGeom prst="line">
            <a:avLst/>
          </a:prstGeom>
          <a:ln w="190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>
            <a:extLst>
              <a:ext uri="{FF2B5EF4-FFF2-40B4-BE49-F238E27FC236}">
                <a16:creationId xmlns:a16="http://schemas.microsoft.com/office/drawing/2014/main" id="{02FD1F60-6E44-32B3-911D-C7FC31C18712}"/>
              </a:ext>
            </a:extLst>
          </p:cNvPr>
          <p:cNvCxnSpPr>
            <a:cxnSpLocks/>
            <a:stCxn id="30" idx="2"/>
          </p:cNvCxnSpPr>
          <p:nvPr/>
        </p:nvCxnSpPr>
        <p:spPr>
          <a:xfrm>
            <a:off x="5545860" y="3258344"/>
            <a:ext cx="0" cy="2709845"/>
          </a:xfrm>
          <a:prstGeom prst="line">
            <a:avLst/>
          </a:prstGeom>
          <a:ln w="190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54">
            <a:extLst>
              <a:ext uri="{FF2B5EF4-FFF2-40B4-BE49-F238E27FC236}">
                <a16:creationId xmlns:a16="http://schemas.microsoft.com/office/drawing/2014/main" id="{15E3D93E-9242-DB6E-17E8-DCD35A2B265A}"/>
              </a:ext>
            </a:extLst>
          </p:cNvPr>
          <p:cNvCxnSpPr>
            <a:cxnSpLocks/>
            <a:stCxn id="32" idx="2"/>
          </p:cNvCxnSpPr>
          <p:nvPr/>
        </p:nvCxnSpPr>
        <p:spPr>
          <a:xfrm>
            <a:off x="5772151" y="4115594"/>
            <a:ext cx="0" cy="1852595"/>
          </a:xfrm>
          <a:prstGeom prst="line">
            <a:avLst/>
          </a:prstGeom>
          <a:ln w="190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56">
            <a:extLst>
              <a:ext uri="{FF2B5EF4-FFF2-40B4-BE49-F238E27FC236}">
                <a16:creationId xmlns:a16="http://schemas.microsoft.com/office/drawing/2014/main" id="{BCB4795F-6292-C56C-686C-9BE1AD1F450E}"/>
              </a:ext>
            </a:extLst>
          </p:cNvPr>
          <p:cNvCxnSpPr>
            <a:cxnSpLocks/>
            <a:stCxn id="33" idx="2"/>
          </p:cNvCxnSpPr>
          <p:nvPr/>
        </p:nvCxnSpPr>
        <p:spPr>
          <a:xfrm>
            <a:off x="5887245" y="4535488"/>
            <a:ext cx="0" cy="1432701"/>
          </a:xfrm>
          <a:prstGeom prst="line">
            <a:avLst/>
          </a:prstGeom>
          <a:ln w="190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58">
            <a:extLst>
              <a:ext uri="{FF2B5EF4-FFF2-40B4-BE49-F238E27FC236}">
                <a16:creationId xmlns:a16="http://schemas.microsoft.com/office/drawing/2014/main" id="{C6A4E4D4-B859-049F-1122-970BD557A41D}"/>
              </a:ext>
            </a:extLst>
          </p:cNvPr>
          <p:cNvCxnSpPr>
            <a:cxnSpLocks/>
            <a:stCxn id="34" idx="2"/>
          </p:cNvCxnSpPr>
          <p:nvPr/>
        </p:nvCxnSpPr>
        <p:spPr>
          <a:xfrm>
            <a:off x="5993607" y="4965085"/>
            <a:ext cx="0" cy="1003104"/>
          </a:xfrm>
          <a:prstGeom prst="line">
            <a:avLst/>
          </a:prstGeom>
          <a:ln w="190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60">
            <a:extLst>
              <a:ext uri="{FF2B5EF4-FFF2-40B4-BE49-F238E27FC236}">
                <a16:creationId xmlns:a16="http://schemas.microsoft.com/office/drawing/2014/main" id="{6778B063-EEA6-A649-7A34-BB79C12B528B}"/>
              </a:ext>
            </a:extLst>
          </p:cNvPr>
          <p:cNvCxnSpPr>
            <a:cxnSpLocks/>
            <a:stCxn id="35" idx="2"/>
          </p:cNvCxnSpPr>
          <p:nvPr/>
        </p:nvCxnSpPr>
        <p:spPr>
          <a:xfrm>
            <a:off x="6117433" y="5394682"/>
            <a:ext cx="0" cy="573507"/>
          </a:xfrm>
          <a:prstGeom prst="line">
            <a:avLst/>
          </a:prstGeom>
          <a:ln w="190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nice 62">
            <a:extLst>
              <a:ext uri="{FF2B5EF4-FFF2-40B4-BE49-F238E27FC236}">
                <a16:creationId xmlns:a16="http://schemas.microsoft.com/office/drawing/2014/main" id="{0E1AAF5C-DBB8-9318-8289-5594CF2A8D9C}"/>
              </a:ext>
            </a:extLst>
          </p:cNvPr>
          <p:cNvCxnSpPr>
            <a:cxnSpLocks/>
            <a:stCxn id="31" idx="2"/>
          </p:cNvCxnSpPr>
          <p:nvPr/>
        </p:nvCxnSpPr>
        <p:spPr>
          <a:xfrm>
            <a:off x="5654264" y="3680619"/>
            <a:ext cx="0" cy="2287570"/>
          </a:xfrm>
          <a:prstGeom prst="line">
            <a:avLst/>
          </a:prstGeom>
          <a:ln w="190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ovéPole 63">
            <a:extLst>
              <a:ext uri="{FF2B5EF4-FFF2-40B4-BE49-F238E27FC236}">
                <a16:creationId xmlns:a16="http://schemas.microsoft.com/office/drawing/2014/main" id="{286C34BF-A6C7-8484-E11A-DB6895B41BCC}"/>
              </a:ext>
            </a:extLst>
          </p:cNvPr>
          <p:cNvSpPr txBox="1"/>
          <p:nvPr/>
        </p:nvSpPr>
        <p:spPr>
          <a:xfrm>
            <a:off x="4830766" y="5903898"/>
            <a:ext cx="264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66" name="TextovéPole 65">
            <a:extLst>
              <a:ext uri="{FF2B5EF4-FFF2-40B4-BE49-F238E27FC236}">
                <a16:creationId xmlns:a16="http://schemas.microsoft.com/office/drawing/2014/main" id="{3483F4FA-BF81-656F-C0FB-C67E088BA980}"/>
              </a:ext>
            </a:extLst>
          </p:cNvPr>
          <p:cNvSpPr txBox="1"/>
          <p:nvPr/>
        </p:nvSpPr>
        <p:spPr>
          <a:xfrm>
            <a:off x="4944243" y="5903898"/>
            <a:ext cx="264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67" name="TextovéPole 66">
            <a:extLst>
              <a:ext uri="{FF2B5EF4-FFF2-40B4-BE49-F238E27FC236}">
                <a16:creationId xmlns:a16="http://schemas.microsoft.com/office/drawing/2014/main" id="{2D3E6897-33E2-7175-C814-2AE159CCFC7B}"/>
              </a:ext>
            </a:extLst>
          </p:cNvPr>
          <p:cNvSpPr txBox="1"/>
          <p:nvPr/>
        </p:nvSpPr>
        <p:spPr>
          <a:xfrm>
            <a:off x="5057368" y="5903898"/>
            <a:ext cx="264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68" name="TextovéPole 67">
            <a:extLst>
              <a:ext uri="{FF2B5EF4-FFF2-40B4-BE49-F238E27FC236}">
                <a16:creationId xmlns:a16="http://schemas.microsoft.com/office/drawing/2014/main" id="{A578A069-9805-043C-FD0F-1C5316784BAC}"/>
              </a:ext>
            </a:extLst>
          </p:cNvPr>
          <p:cNvSpPr txBox="1"/>
          <p:nvPr/>
        </p:nvSpPr>
        <p:spPr>
          <a:xfrm>
            <a:off x="5172460" y="5903898"/>
            <a:ext cx="264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69" name="TextovéPole 68">
            <a:extLst>
              <a:ext uri="{FF2B5EF4-FFF2-40B4-BE49-F238E27FC236}">
                <a16:creationId xmlns:a16="http://schemas.microsoft.com/office/drawing/2014/main" id="{39EE1642-5258-E49E-1AF9-3BB6A36BF923}"/>
              </a:ext>
            </a:extLst>
          </p:cNvPr>
          <p:cNvSpPr txBox="1"/>
          <p:nvPr/>
        </p:nvSpPr>
        <p:spPr>
          <a:xfrm>
            <a:off x="5285966" y="5903898"/>
            <a:ext cx="264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70" name="TextovéPole 69">
            <a:extLst>
              <a:ext uri="{FF2B5EF4-FFF2-40B4-BE49-F238E27FC236}">
                <a16:creationId xmlns:a16="http://schemas.microsoft.com/office/drawing/2014/main" id="{3B2D29A1-C54F-89A7-915F-2AAC98912E61}"/>
              </a:ext>
            </a:extLst>
          </p:cNvPr>
          <p:cNvSpPr txBox="1"/>
          <p:nvPr/>
        </p:nvSpPr>
        <p:spPr>
          <a:xfrm>
            <a:off x="5401282" y="5903898"/>
            <a:ext cx="264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71" name="TextovéPole 70">
            <a:extLst>
              <a:ext uri="{FF2B5EF4-FFF2-40B4-BE49-F238E27FC236}">
                <a16:creationId xmlns:a16="http://schemas.microsoft.com/office/drawing/2014/main" id="{8639DB56-CEE6-984B-979D-D50C64E4A28B}"/>
              </a:ext>
            </a:extLst>
          </p:cNvPr>
          <p:cNvSpPr txBox="1"/>
          <p:nvPr/>
        </p:nvSpPr>
        <p:spPr>
          <a:xfrm>
            <a:off x="5516743" y="5903898"/>
            <a:ext cx="264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72" name="TextovéPole 71">
            <a:extLst>
              <a:ext uri="{FF2B5EF4-FFF2-40B4-BE49-F238E27FC236}">
                <a16:creationId xmlns:a16="http://schemas.microsoft.com/office/drawing/2014/main" id="{95939BFC-D116-4DD9-FB6F-54797D7AA416}"/>
              </a:ext>
            </a:extLst>
          </p:cNvPr>
          <p:cNvSpPr txBox="1"/>
          <p:nvPr/>
        </p:nvSpPr>
        <p:spPr>
          <a:xfrm>
            <a:off x="5630261" y="5903898"/>
            <a:ext cx="264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73" name="TextovéPole 72">
            <a:extLst>
              <a:ext uri="{FF2B5EF4-FFF2-40B4-BE49-F238E27FC236}">
                <a16:creationId xmlns:a16="http://schemas.microsoft.com/office/drawing/2014/main" id="{57AE0905-2B0D-61D2-24F5-71B15B03E6CF}"/>
              </a:ext>
            </a:extLst>
          </p:cNvPr>
          <p:cNvSpPr txBox="1"/>
          <p:nvPr/>
        </p:nvSpPr>
        <p:spPr>
          <a:xfrm>
            <a:off x="5744413" y="5903898"/>
            <a:ext cx="264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74" name="TextovéPole 73">
            <a:extLst>
              <a:ext uri="{FF2B5EF4-FFF2-40B4-BE49-F238E27FC236}">
                <a16:creationId xmlns:a16="http://schemas.microsoft.com/office/drawing/2014/main" id="{5F24EDC4-14B2-1EBC-CBEB-063D5B2B64B7}"/>
              </a:ext>
            </a:extLst>
          </p:cNvPr>
          <p:cNvSpPr txBox="1"/>
          <p:nvPr/>
        </p:nvSpPr>
        <p:spPr>
          <a:xfrm>
            <a:off x="5858670" y="5903898"/>
            <a:ext cx="264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75" name="TextovéPole 74">
            <a:extLst>
              <a:ext uri="{FF2B5EF4-FFF2-40B4-BE49-F238E27FC236}">
                <a16:creationId xmlns:a16="http://schemas.microsoft.com/office/drawing/2014/main" id="{6DD21CB2-0F31-E254-4678-429188499526}"/>
              </a:ext>
            </a:extLst>
          </p:cNvPr>
          <p:cNvSpPr txBox="1"/>
          <p:nvPr/>
        </p:nvSpPr>
        <p:spPr>
          <a:xfrm>
            <a:off x="5973163" y="5903898"/>
            <a:ext cx="264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96" name="TextovéPole 95">
            <a:extLst>
              <a:ext uri="{FF2B5EF4-FFF2-40B4-BE49-F238E27FC236}">
                <a16:creationId xmlns:a16="http://schemas.microsoft.com/office/drawing/2014/main" id="{1FFD1EE5-A44C-9943-D06C-A41BB6334D68}"/>
              </a:ext>
            </a:extLst>
          </p:cNvPr>
          <p:cNvSpPr txBox="1"/>
          <p:nvPr/>
        </p:nvSpPr>
        <p:spPr>
          <a:xfrm>
            <a:off x="6090240" y="5903657"/>
            <a:ext cx="50286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712004983704978415216578137559873048675</a:t>
            </a:r>
          </a:p>
        </p:txBody>
      </p:sp>
      <p:grpSp>
        <p:nvGrpSpPr>
          <p:cNvPr id="158" name="Skupina 157">
            <a:extLst>
              <a:ext uri="{FF2B5EF4-FFF2-40B4-BE49-F238E27FC236}">
                <a16:creationId xmlns:a16="http://schemas.microsoft.com/office/drawing/2014/main" id="{F54B8E99-9D63-396E-0C3E-C13D50C80703}"/>
              </a:ext>
            </a:extLst>
          </p:cNvPr>
          <p:cNvGrpSpPr/>
          <p:nvPr/>
        </p:nvGrpSpPr>
        <p:grpSpPr>
          <a:xfrm>
            <a:off x="6234844" y="5460087"/>
            <a:ext cx="4341159" cy="513879"/>
            <a:chOff x="6234844" y="5460087"/>
            <a:chExt cx="4341159" cy="513879"/>
          </a:xfrm>
        </p:grpSpPr>
        <p:grpSp>
          <p:nvGrpSpPr>
            <p:cNvPr id="117" name="Skupina 116">
              <a:extLst>
                <a:ext uri="{FF2B5EF4-FFF2-40B4-BE49-F238E27FC236}">
                  <a16:creationId xmlns:a16="http://schemas.microsoft.com/office/drawing/2014/main" id="{A105A9F7-207A-F4FA-311B-05A41050D347}"/>
                </a:ext>
              </a:extLst>
            </p:cNvPr>
            <p:cNvGrpSpPr/>
            <p:nvPr/>
          </p:nvGrpSpPr>
          <p:grpSpPr>
            <a:xfrm>
              <a:off x="6234844" y="5467707"/>
              <a:ext cx="912876" cy="500482"/>
              <a:chOff x="6234844" y="5467707"/>
              <a:chExt cx="912876" cy="500482"/>
            </a:xfrm>
          </p:grpSpPr>
          <p:cxnSp>
            <p:nvCxnSpPr>
              <p:cNvPr id="97" name="Přímá spojnice 96">
                <a:extLst>
                  <a:ext uri="{FF2B5EF4-FFF2-40B4-BE49-F238E27FC236}">
                    <a16:creationId xmlns:a16="http://schemas.microsoft.com/office/drawing/2014/main" id="{840BEBAE-6798-C269-26C5-1CCC91E7EA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34844" y="5495332"/>
                <a:ext cx="0" cy="472857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Přímá spojnice 97">
                <a:extLst>
                  <a:ext uri="{FF2B5EF4-FFF2-40B4-BE49-F238E27FC236}">
                    <a16:creationId xmlns:a16="http://schemas.microsoft.com/office/drawing/2014/main" id="{E963DDB2-572F-E538-F6B0-8B197F773BE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46033" y="5495332"/>
                <a:ext cx="0" cy="472857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Přímá spojnice 98">
                <a:extLst>
                  <a:ext uri="{FF2B5EF4-FFF2-40B4-BE49-F238E27FC236}">
                    <a16:creationId xmlns:a16="http://schemas.microsoft.com/office/drawing/2014/main" id="{5F53126D-3436-4A96-1AA7-E0B9C9F161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57158" y="5467707"/>
                <a:ext cx="0" cy="500482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Přímá spojnice 99">
                <a:extLst>
                  <a:ext uri="{FF2B5EF4-FFF2-40B4-BE49-F238E27FC236}">
                    <a16:creationId xmlns:a16="http://schemas.microsoft.com/office/drawing/2014/main" id="{DE952FA5-DB93-9136-586E-746233FDF2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74633" y="5495332"/>
                <a:ext cx="0" cy="472857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Přímá spojnice 100">
                <a:extLst>
                  <a:ext uri="{FF2B5EF4-FFF2-40B4-BE49-F238E27FC236}">
                    <a16:creationId xmlns:a16="http://schemas.microsoft.com/office/drawing/2014/main" id="{926D7B94-1B63-F34C-2563-AAE8B8BFA7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88933" y="5495332"/>
                <a:ext cx="0" cy="472857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Přímá spojnice 101">
                <a:extLst>
                  <a:ext uri="{FF2B5EF4-FFF2-40B4-BE49-F238E27FC236}">
                    <a16:creationId xmlns:a16="http://schemas.microsoft.com/office/drawing/2014/main" id="{81A7924D-0377-5059-E777-EBACCC4705B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806335" y="5495332"/>
                <a:ext cx="0" cy="472857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Přímá spojnice 102">
                <a:extLst>
                  <a:ext uri="{FF2B5EF4-FFF2-40B4-BE49-F238E27FC236}">
                    <a16:creationId xmlns:a16="http://schemas.microsoft.com/office/drawing/2014/main" id="{BADC1CF4-568E-65D1-333A-44AE0F72768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32626" y="5495332"/>
                <a:ext cx="0" cy="472857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Přímá spojnice 103">
                <a:extLst>
                  <a:ext uri="{FF2B5EF4-FFF2-40B4-BE49-F238E27FC236}">
                    <a16:creationId xmlns:a16="http://schemas.microsoft.com/office/drawing/2014/main" id="{2CE35392-ED06-6B8D-5B1E-85D7980E23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147720" y="5495332"/>
                <a:ext cx="0" cy="472857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Přímá spojnice 104">
                <a:extLst>
                  <a:ext uri="{FF2B5EF4-FFF2-40B4-BE49-F238E27FC236}">
                    <a16:creationId xmlns:a16="http://schemas.microsoft.com/office/drawing/2014/main" id="{32CF9716-B0B0-7771-8007-804973E8BD7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14739" y="5495332"/>
                <a:ext cx="0" cy="472857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8" name="Skupina 117">
              <a:extLst>
                <a:ext uri="{FF2B5EF4-FFF2-40B4-BE49-F238E27FC236}">
                  <a16:creationId xmlns:a16="http://schemas.microsoft.com/office/drawing/2014/main" id="{C35D3DE5-F3B9-CD14-0670-A9B24069AF9F}"/>
                </a:ext>
              </a:extLst>
            </p:cNvPr>
            <p:cNvGrpSpPr/>
            <p:nvPr/>
          </p:nvGrpSpPr>
          <p:grpSpPr>
            <a:xfrm>
              <a:off x="7263543" y="5473484"/>
              <a:ext cx="912876" cy="500482"/>
              <a:chOff x="6234844" y="5467707"/>
              <a:chExt cx="912876" cy="500482"/>
            </a:xfrm>
          </p:grpSpPr>
          <p:cxnSp>
            <p:nvCxnSpPr>
              <p:cNvPr id="119" name="Přímá spojnice 118">
                <a:extLst>
                  <a:ext uri="{FF2B5EF4-FFF2-40B4-BE49-F238E27FC236}">
                    <a16:creationId xmlns:a16="http://schemas.microsoft.com/office/drawing/2014/main" id="{6B55FC05-027F-D0DB-9DBB-183CB03795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34844" y="5495332"/>
                <a:ext cx="0" cy="472857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Přímá spojnice 119">
                <a:extLst>
                  <a:ext uri="{FF2B5EF4-FFF2-40B4-BE49-F238E27FC236}">
                    <a16:creationId xmlns:a16="http://schemas.microsoft.com/office/drawing/2014/main" id="{B272627B-2EB9-AAD1-146C-7F77E6B507A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46033" y="5495332"/>
                <a:ext cx="0" cy="472857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Přímá spojnice 120">
                <a:extLst>
                  <a:ext uri="{FF2B5EF4-FFF2-40B4-BE49-F238E27FC236}">
                    <a16:creationId xmlns:a16="http://schemas.microsoft.com/office/drawing/2014/main" id="{7CBF91D0-3174-64D2-7F0D-4C051576FF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57158" y="5467707"/>
                <a:ext cx="0" cy="500482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Přímá spojnice 121">
                <a:extLst>
                  <a:ext uri="{FF2B5EF4-FFF2-40B4-BE49-F238E27FC236}">
                    <a16:creationId xmlns:a16="http://schemas.microsoft.com/office/drawing/2014/main" id="{BF86A7F8-DEDC-6AEA-92AB-B160757AC62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74633" y="5495332"/>
                <a:ext cx="0" cy="472857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Přímá spojnice 122">
                <a:extLst>
                  <a:ext uri="{FF2B5EF4-FFF2-40B4-BE49-F238E27FC236}">
                    <a16:creationId xmlns:a16="http://schemas.microsoft.com/office/drawing/2014/main" id="{238BD426-B53C-6982-26F8-B812FB27A20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88933" y="5495332"/>
                <a:ext cx="0" cy="472857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Přímá spojnice 123">
                <a:extLst>
                  <a:ext uri="{FF2B5EF4-FFF2-40B4-BE49-F238E27FC236}">
                    <a16:creationId xmlns:a16="http://schemas.microsoft.com/office/drawing/2014/main" id="{5E2C72C5-5753-CD6B-2825-38BC8C2B161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806335" y="5495332"/>
                <a:ext cx="0" cy="472857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Přímá spojnice 124">
                <a:extLst>
                  <a:ext uri="{FF2B5EF4-FFF2-40B4-BE49-F238E27FC236}">
                    <a16:creationId xmlns:a16="http://schemas.microsoft.com/office/drawing/2014/main" id="{E4AF2708-2D5B-35F4-691C-F837DE4AFD2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32626" y="5495332"/>
                <a:ext cx="0" cy="472857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Přímá spojnice 125">
                <a:extLst>
                  <a:ext uri="{FF2B5EF4-FFF2-40B4-BE49-F238E27FC236}">
                    <a16:creationId xmlns:a16="http://schemas.microsoft.com/office/drawing/2014/main" id="{7E7585FE-AD66-0422-9B6F-957A486167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147720" y="5495332"/>
                <a:ext cx="0" cy="472857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Přímá spojnice 126">
                <a:extLst>
                  <a:ext uri="{FF2B5EF4-FFF2-40B4-BE49-F238E27FC236}">
                    <a16:creationId xmlns:a16="http://schemas.microsoft.com/office/drawing/2014/main" id="{B209C465-5050-8379-AEF3-1DEF1764439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14739" y="5495332"/>
                <a:ext cx="0" cy="472857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8" name="Skupina 127">
              <a:extLst>
                <a:ext uri="{FF2B5EF4-FFF2-40B4-BE49-F238E27FC236}">
                  <a16:creationId xmlns:a16="http://schemas.microsoft.com/office/drawing/2014/main" id="{765D0BE6-21A4-CE4F-6D63-F2896A29831F}"/>
                </a:ext>
              </a:extLst>
            </p:cNvPr>
            <p:cNvGrpSpPr/>
            <p:nvPr/>
          </p:nvGrpSpPr>
          <p:grpSpPr>
            <a:xfrm>
              <a:off x="8289084" y="5460087"/>
              <a:ext cx="912876" cy="500482"/>
              <a:chOff x="6234844" y="5467707"/>
              <a:chExt cx="912876" cy="500482"/>
            </a:xfrm>
          </p:grpSpPr>
          <p:cxnSp>
            <p:nvCxnSpPr>
              <p:cNvPr id="129" name="Přímá spojnice 128">
                <a:extLst>
                  <a:ext uri="{FF2B5EF4-FFF2-40B4-BE49-F238E27FC236}">
                    <a16:creationId xmlns:a16="http://schemas.microsoft.com/office/drawing/2014/main" id="{F9FE2BE1-1379-B368-A78B-9EEC7D9E437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34844" y="5495332"/>
                <a:ext cx="0" cy="472857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Přímá spojnice 129">
                <a:extLst>
                  <a:ext uri="{FF2B5EF4-FFF2-40B4-BE49-F238E27FC236}">
                    <a16:creationId xmlns:a16="http://schemas.microsoft.com/office/drawing/2014/main" id="{1964115F-E980-4A7B-9780-D9502E70D5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46033" y="5495332"/>
                <a:ext cx="0" cy="472857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Přímá spojnice 130">
                <a:extLst>
                  <a:ext uri="{FF2B5EF4-FFF2-40B4-BE49-F238E27FC236}">
                    <a16:creationId xmlns:a16="http://schemas.microsoft.com/office/drawing/2014/main" id="{5CB9CDB9-F4CA-DB7F-FEC9-03BE43D520B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57158" y="5467707"/>
                <a:ext cx="0" cy="500482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Přímá spojnice 131">
                <a:extLst>
                  <a:ext uri="{FF2B5EF4-FFF2-40B4-BE49-F238E27FC236}">
                    <a16:creationId xmlns:a16="http://schemas.microsoft.com/office/drawing/2014/main" id="{0491AC56-109A-0F84-5BD0-BB1E7E8A367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74633" y="5495332"/>
                <a:ext cx="0" cy="472857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Přímá spojnice 132">
                <a:extLst>
                  <a:ext uri="{FF2B5EF4-FFF2-40B4-BE49-F238E27FC236}">
                    <a16:creationId xmlns:a16="http://schemas.microsoft.com/office/drawing/2014/main" id="{2B9E1082-2093-1B08-F658-E78D0CB0F8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88933" y="5495332"/>
                <a:ext cx="0" cy="472857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Přímá spojnice 133">
                <a:extLst>
                  <a:ext uri="{FF2B5EF4-FFF2-40B4-BE49-F238E27FC236}">
                    <a16:creationId xmlns:a16="http://schemas.microsoft.com/office/drawing/2014/main" id="{3F6FAFF5-4049-7E5B-1668-442B02EA521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806335" y="5495332"/>
                <a:ext cx="0" cy="472857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Přímá spojnice 134">
                <a:extLst>
                  <a:ext uri="{FF2B5EF4-FFF2-40B4-BE49-F238E27FC236}">
                    <a16:creationId xmlns:a16="http://schemas.microsoft.com/office/drawing/2014/main" id="{861D748D-7CF4-C43B-7B23-B57BB68A0A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32626" y="5495332"/>
                <a:ext cx="0" cy="472857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Přímá spojnice 135">
                <a:extLst>
                  <a:ext uri="{FF2B5EF4-FFF2-40B4-BE49-F238E27FC236}">
                    <a16:creationId xmlns:a16="http://schemas.microsoft.com/office/drawing/2014/main" id="{43705492-1E93-1600-F3B7-9096E8D0333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147720" y="5495332"/>
                <a:ext cx="0" cy="472857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Přímá spojnice 136">
                <a:extLst>
                  <a:ext uri="{FF2B5EF4-FFF2-40B4-BE49-F238E27FC236}">
                    <a16:creationId xmlns:a16="http://schemas.microsoft.com/office/drawing/2014/main" id="{370BAE47-8CFB-2287-BED2-FA205E4412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14739" y="5495332"/>
                <a:ext cx="0" cy="472857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8" name="Skupina 137">
              <a:extLst>
                <a:ext uri="{FF2B5EF4-FFF2-40B4-BE49-F238E27FC236}">
                  <a16:creationId xmlns:a16="http://schemas.microsoft.com/office/drawing/2014/main" id="{709D0875-514A-2DCD-DA97-55C4CDEB1B9F}"/>
                </a:ext>
              </a:extLst>
            </p:cNvPr>
            <p:cNvGrpSpPr/>
            <p:nvPr/>
          </p:nvGrpSpPr>
          <p:grpSpPr>
            <a:xfrm>
              <a:off x="9317783" y="5465864"/>
              <a:ext cx="912876" cy="500482"/>
              <a:chOff x="6234844" y="5467707"/>
              <a:chExt cx="912876" cy="500482"/>
            </a:xfrm>
          </p:grpSpPr>
          <p:cxnSp>
            <p:nvCxnSpPr>
              <p:cNvPr id="139" name="Přímá spojnice 138">
                <a:extLst>
                  <a:ext uri="{FF2B5EF4-FFF2-40B4-BE49-F238E27FC236}">
                    <a16:creationId xmlns:a16="http://schemas.microsoft.com/office/drawing/2014/main" id="{041D1D0F-E2AA-7252-69B9-921AA71C8F3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34844" y="5495332"/>
                <a:ext cx="0" cy="472857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Přímá spojnice 139">
                <a:extLst>
                  <a:ext uri="{FF2B5EF4-FFF2-40B4-BE49-F238E27FC236}">
                    <a16:creationId xmlns:a16="http://schemas.microsoft.com/office/drawing/2014/main" id="{6C7F783B-4326-2EBE-D0A8-D87A16D18D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46033" y="5495332"/>
                <a:ext cx="0" cy="472857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Přímá spojnice 140">
                <a:extLst>
                  <a:ext uri="{FF2B5EF4-FFF2-40B4-BE49-F238E27FC236}">
                    <a16:creationId xmlns:a16="http://schemas.microsoft.com/office/drawing/2014/main" id="{AB72DDE6-C789-B2AA-9E4B-4857ABBC894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57158" y="5467707"/>
                <a:ext cx="0" cy="500482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Přímá spojnice 141">
                <a:extLst>
                  <a:ext uri="{FF2B5EF4-FFF2-40B4-BE49-F238E27FC236}">
                    <a16:creationId xmlns:a16="http://schemas.microsoft.com/office/drawing/2014/main" id="{75956442-9614-5CB6-03ED-4268C957C3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74633" y="5495332"/>
                <a:ext cx="0" cy="472857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Přímá spojnice 142">
                <a:extLst>
                  <a:ext uri="{FF2B5EF4-FFF2-40B4-BE49-F238E27FC236}">
                    <a16:creationId xmlns:a16="http://schemas.microsoft.com/office/drawing/2014/main" id="{F7C15CE5-2371-1EC7-C7DB-0004BE2818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88933" y="5495332"/>
                <a:ext cx="0" cy="472857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Přímá spojnice 143">
                <a:extLst>
                  <a:ext uri="{FF2B5EF4-FFF2-40B4-BE49-F238E27FC236}">
                    <a16:creationId xmlns:a16="http://schemas.microsoft.com/office/drawing/2014/main" id="{17EAB392-A3D5-60FA-7198-B1666B6C792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806335" y="5495332"/>
                <a:ext cx="0" cy="472857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Přímá spojnice 144">
                <a:extLst>
                  <a:ext uri="{FF2B5EF4-FFF2-40B4-BE49-F238E27FC236}">
                    <a16:creationId xmlns:a16="http://schemas.microsoft.com/office/drawing/2014/main" id="{3D876431-498F-C2BD-440F-A7EA26158F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32626" y="5495332"/>
                <a:ext cx="0" cy="472857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Přímá spojnice 145">
                <a:extLst>
                  <a:ext uri="{FF2B5EF4-FFF2-40B4-BE49-F238E27FC236}">
                    <a16:creationId xmlns:a16="http://schemas.microsoft.com/office/drawing/2014/main" id="{EB74B27B-935D-EFF5-2093-A6CCB4D5179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147720" y="5495332"/>
                <a:ext cx="0" cy="472857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Přímá spojnice 146">
                <a:extLst>
                  <a:ext uri="{FF2B5EF4-FFF2-40B4-BE49-F238E27FC236}">
                    <a16:creationId xmlns:a16="http://schemas.microsoft.com/office/drawing/2014/main" id="{B9DAB5E9-5C1F-4E6D-4EF5-500D9971481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14739" y="5495332"/>
                <a:ext cx="0" cy="472857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8" name="Skupina 147">
              <a:extLst>
                <a:ext uri="{FF2B5EF4-FFF2-40B4-BE49-F238E27FC236}">
                  <a16:creationId xmlns:a16="http://schemas.microsoft.com/office/drawing/2014/main" id="{EF8880E3-3A52-6386-F266-9849AF58A2DC}"/>
                </a:ext>
              </a:extLst>
            </p:cNvPr>
            <p:cNvGrpSpPr/>
            <p:nvPr/>
          </p:nvGrpSpPr>
          <p:grpSpPr>
            <a:xfrm>
              <a:off x="10353689" y="5468411"/>
              <a:ext cx="222314" cy="500482"/>
              <a:chOff x="6234844" y="5467707"/>
              <a:chExt cx="222314" cy="500482"/>
            </a:xfrm>
          </p:grpSpPr>
          <p:cxnSp>
            <p:nvCxnSpPr>
              <p:cNvPr id="149" name="Přímá spojnice 148">
                <a:extLst>
                  <a:ext uri="{FF2B5EF4-FFF2-40B4-BE49-F238E27FC236}">
                    <a16:creationId xmlns:a16="http://schemas.microsoft.com/office/drawing/2014/main" id="{A130E79F-469A-E9FA-76F2-78BB0451156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34844" y="5495332"/>
                <a:ext cx="0" cy="472857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Přímá spojnice 149">
                <a:extLst>
                  <a:ext uri="{FF2B5EF4-FFF2-40B4-BE49-F238E27FC236}">
                    <a16:creationId xmlns:a16="http://schemas.microsoft.com/office/drawing/2014/main" id="{FB270D71-835A-0C10-7892-A834E0EB881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46033" y="5495332"/>
                <a:ext cx="0" cy="472857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Přímá spojnice 150">
                <a:extLst>
                  <a:ext uri="{FF2B5EF4-FFF2-40B4-BE49-F238E27FC236}">
                    <a16:creationId xmlns:a16="http://schemas.microsoft.com/office/drawing/2014/main" id="{1ECE3816-544A-1564-C7A1-CFFD03842E4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57158" y="5467707"/>
                <a:ext cx="0" cy="500482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" name="Obdélník 12">
            <a:extLst>
              <a:ext uri="{FF2B5EF4-FFF2-40B4-BE49-F238E27FC236}">
                <a16:creationId xmlns:a16="http://schemas.microsoft.com/office/drawing/2014/main" id="{3585D115-ECA5-D06A-FDE3-BBFF34BF467C}"/>
              </a:ext>
            </a:extLst>
          </p:cNvPr>
          <p:cNvSpPr/>
          <p:nvPr/>
        </p:nvSpPr>
        <p:spPr>
          <a:xfrm rot="16200000">
            <a:off x="5864757" y="1567913"/>
            <a:ext cx="5861213" cy="4001727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92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4" name="Obdélník 93">
            <a:extLst>
              <a:ext uri="{FF2B5EF4-FFF2-40B4-BE49-F238E27FC236}">
                <a16:creationId xmlns:a16="http://schemas.microsoft.com/office/drawing/2014/main" id="{21387995-B4E6-C0B8-2D3C-9E4A76ED99E8}"/>
              </a:ext>
            </a:extLst>
          </p:cNvPr>
          <p:cNvSpPr/>
          <p:nvPr/>
        </p:nvSpPr>
        <p:spPr>
          <a:xfrm rot="10800000">
            <a:off x="3315678" y="5473725"/>
            <a:ext cx="7960092" cy="585768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92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délník 23">
            <a:extLst>
              <a:ext uri="{FF2B5EF4-FFF2-40B4-BE49-F238E27FC236}">
                <a16:creationId xmlns:a16="http://schemas.microsoft.com/office/drawing/2014/main" id="{40C1466D-4F14-E49C-68C0-521868663788}"/>
              </a:ext>
            </a:extLst>
          </p:cNvPr>
          <p:cNvSpPr/>
          <p:nvPr/>
        </p:nvSpPr>
        <p:spPr>
          <a:xfrm>
            <a:off x="3335239" y="3145983"/>
            <a:ext cx="7960092" cy="234934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92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>
                <a:extLst>
                  <a:ext uri="{FF2B5EF4-FFF2-40B4-BE49-F238E27FC236}">
                    <a16:creationId xmlns:a16="http://schemas.microsoft.com/office/drawing/2014/main" id="{7D572688-CDFC-328A-A7A0-1C28CAF9D21F}"/>
                  </a:ext>
                </a:extLst>
              </p:cNvPr>
              <p:cNvSpPr txBox="1"/>
              <p:nvPr/>
            </p:nvSpPr>
            <p:spPr>
              <a:xfrm>
                <a:off x="1057236" y="4475619"/>
                <a:ext cx="193947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⇒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|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ℵ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cs-CZ" b="1" i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ovéPole 1">
                <a:extLst>
                  <a:ext uri="{FF2B5EF4-FFF2-40B4-BE49-F238E27FC236}">
                    <a16:creationId xmlns:a16="http://schemas.microsoft.com/office/drawing/2014/main" id="{7D572688-CDFC-328A-A7A0-1C28CAF9D2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7236" y="4475619"/>
                <a:ext cx="1939470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0075A89A-BC4E-F21B-8DC6-180ACFACAFB7}"/>
                  </a:ext>
                </a:extLst>
              </p:cNvPr>
              <p:cNvSpPr txBox="1"/>
              <p:nvPr/>
            </p:nvSpPr>
            <p:spPr>
              <a:xfrm>
                <a:off x="1395768" y="5394404"/>
                <a:ext cx="16009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 =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𝖈</m:t>
                    </m:r>
                  </m:oMath>
                </a14:m>
                <a:endParaRPr lang="cs-CZ" b="1" i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0075A89A-BC4E-F21B-8DC6-180ACFACAF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5768" y="5394404"/>
                <a:ext cx="1600937" cy="369332"/>
              </a:xfrm>
              <a:prstGeom prst="rect">
                <a:avLst/>
              </a:prstGeom>
              <a:blipFill>
                <a:blip r:embed="rId5"/>
                <a:stretch>
                  <a:fillRect l="-3422" t="-10000" b="-2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7121248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"/>
                            </p:stCondLst>
                            <p:childTnLst>
                              <p:par>
                                <p:cTn id="8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1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400"/>
                            </p:stCondLst>
                            <p:childTnLst>
                              <p:par>
                                <p:cTn id="10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1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6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700"/>
                            </p:stCondLst>
                            <p:childTnLst>
                              <p:par>
                                <p:cTn id="1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1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8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9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1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100"/>
                            </p:stCondLst>
                            <p:childTnLst>
                              <p:par>
                                <p:cTn id="1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200"/>
                            </p:stCondLst>
                            <p:childTnLst>
                              <p:par>
                                <p:cTn id="1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300"/>
                            </p:stCondLst>
                            <p:childTnLst>
                              <p:par>
                                <p:cTn id="1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1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400"/>
                            </p:stCondLst>
                            <p:childTnLst>
                              <p:par>
                                <p:cTn id="1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500"/>
                            </p:stCondLst>
                            <p:childTnLst>
                              <p:par>
                                <p:cTn id="1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600"/>
                            </p:stCondLst>
                            <p:childTnLst>
                              <p:par>
                                <p:cTn id="1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1" dur="1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700"/>
                            </p:stCondLst>
                            <p:childTnLst>
                              <p:par>
                                <p:cTn id="1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800"/>
                            </p:stCondLst>
                            <p:childTnLst>
                              <p:par>
                                <p:cTn id="1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900"/>
                            </p:stCondLst>
                            <p:childTnLst>
                              <p:par>
                                <p:cTn id="16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3" dur="1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2000"/>
                            </p:stCondLst>
                            <p:childTnLst>
                              <p:par>
                                <p:cTn id="1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2100"/>
                            </p:stCondLst>
                            <p:childTnLst>
                              <p:par>
                                <p:cTn id="1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1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2200"/>
                            </p:stCondLst>
                            <p:childTnLst>
                              <p:par>
                                <p:cTn id="17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5" dur="1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2300"/>
                            </p:stCondLst>
                            <p:childTnLst>
                              <p:par>
                                <p:cTn id="1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1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2400"/>
                            </p:stCondLst>
                            <p:childTnLst>
                              <p:par>
                                <p:cTn id="1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2500"/>
                            </p:stCondLst>
                            <p:childTnLst>
                              <p:par>
                                <p:cTn id="18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7" dur="1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2600"/>
                            </p:stCondLst>
                            <p:childTnLst>
                              <p:par>
                                <p:cTn id="1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1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2700"/>
                            </p:stCondLst>
                            <p:childTnLst>
                              <p:par>
                                <p:cTn id="1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5" dur="5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8" dur="5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uiExpand="1" build="p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/>
      <p:bldP spid="64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96" grpId="0"/>
      <p:bldP spid="2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AF3C1C6C-9EB9-5290-CED1-5C4AC50FB581}"/>
              </a:ext>
            </a:extLst>
          </p:cNvPr>
          <p:cNvSpPr txBox="1"/>
          <p:nvPr/>
        </p:nvSpPr>
        <p:spPr>
          <a:xfrm>
            <a:off x="2157412" y="3075057"/>
            <a:ext cx="7877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>
                <a:latin typeface="Times New Roman" panose="02020603050405020304" pitchFamily="18" charset="0"/>
                <a:cs typeface="Times New Roman" panose="02020603050405020304" pitchFamily="18" charset="0"/>
              </a:rPr>
              <a:t>A co dál?</a:t>
            </a:r>
          </a:p>
        </p:txBody>
      </p:sp>
    </p:spTree>
    <p:extLst>
      <p:ext uri="{BB962C8B-B14F-4D97-AF65-F5344CB8AC3E}">
        <p14:creationId xmlns:p14="http://schemas.microsoft.com/office/powerpoint/2010/main" val="1464986548"/>
      </p:ext>
    </p:extLst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kupina 4">
            <a:extLst>
              <a:ext uri="{FF2B5EF4-FFF2-40B4-BE49-F238E27FC236}">
                <a16:creationId xmlns:a16="http://schemas.microsoft.com/office/drawing/2014/main" id="{21345700-9186-B4BE-93A3-845DE199215D}"/>
              </a:ext>
            </a:extLst>
          </p:cNvPr>
          <p:cNvGrpSpPr/>
          <p:nvPr/>
        </p:nvGrpSpPr>
        <p:grpSpPr>
          <a:xfrm>
            <a:off x="1373670" y="1968500"/>
            <a:ext cx="8911260" cy="2921000"/>
            <a:chOff x="823290" y="1968500"/>
            <a:chExt cx="8911260" cy="2921000"/>
          </a:xfrm>
        </p:grpSpPr>
        <p:sp>
          <p:nvSpPr>
            <p:cNvPr id="4" name="TextovéPole 3">
              <a:extLst>
                <a:ext uri="{FF2B5EF4-FFF2-40B4-BE49-F238E27FC236}">
                  <a16:creationId xmlns:a16="http://schemas.microsoft.com/office/drawing/2014/main" id="{596B0F13-FE78-7749-0778-AC7E38DB3C19}"/>
                </a:ext>
              </a:extLst>
            </p:cNvPr>
            <p:cNvSpPr txBox="1"/>
            <p:nvPr/>
          </p:nvSpPr>
          <p:spPr>
            <a:xfrm>
              <a:off x="3522419" y="2521059"/>
              <a:ext cx="6212131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cs-CZ" sz="4000">
                  <a:latin typeface="Times New Roman" panose="02020603050405020304" pitchFamily="18" charset="0"/>
                  <a:cs typeface="Times New Roman" panose="02020603050405020304" pitchFamily="18" charset="0"/>
                </a:rPr>
                <a:t>„</a:t>
              </a:r>
              <a:r>
                <a:rPr lang="cs-CZ" sz="32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The essence of mathematics lies in its freedom.</a:t>
              </a:r>
              <a:r>
                <a:rPr lang="cs-CZ" sz="4000">
                  <a:latin typeface="Times New Roman" panose="02020603050405020304" pitchFamily="18" charset="0"/>
                  <a:cs typeface="Times New Roman" panose="02020603050405020304" pitchFamily="18" charset="0"/>
                </a:rPr>
                <a:t>“</a:t>
              </a:r>
            </a:p>
            <a:p>
              <a:pPr algn="r"/>
              <a:r>
                <a:rPr lang="cs-CZ" sz="3200">
                  <a:latin typeface="Times New Roman" panose="02020603050405020304" pitchFamily="18" charset="0"/>
                  <a:cs typeface="Times New Roman" panose="02020603050405020304" pitchFamily="18" charset="0"/>
                </a:rPr>
                <a:t>- </a:t>
              </a:r>
              <a:r>
                <a:rPr lang="cs-CZ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Georg Cantor</a:t>
              </a:r>
            </a:p>
          </p:txBody>
        </p:sp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9117CF8F-3A53-0D6F-28DC-A46705D9EAB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05" b="16540"/>
            <a:stretch/>
          </p:blipFill>
          <p:spPr bwMode="auto">
            <a:xfrm>
              <a:off x="823290" y="1968500"/>
              <a:ext cx="2699129" cy="2921000"/>
            </a:xfrm>
            <a:prstGeom prst="rect">
              <a:avLst/>
            </a:prstGeom>
            <a:noFill/>
            <a:effectLst>
              <a:softEdge rad="6350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" name="TextovéPole 5">
            <a:extLst>
              <a:ext uri="{FF2B5EF4-FFF2-40B4-BE49-F238E27FC236}">
                <a16:creationId xmlns:a16="http://schemas.microsoft.com/office/drawing/2014/main" id="{36DA0D3D-8153-95F7-6A2F-BB97AD93391A}"/>
              </a:ext>
            </a:extLst>
          </p:cNvPr>
          <p:cNvSpPr txBox="1"/>
          <p:nvPr/>
        </p:nvSpPr>
        <p:spPr>
          <a:xfrm>
            <a:off x="0" y="6396335"/>
            <a:ext cx="74009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>
                <a:solidFill>
                  <a:schemeClr val="tx1">
                    <a:lumMod val="50000"/>
                    <a:lumOff val="50000"/>
                  </a:schemeClr>
                </a:solidFill>
              </a:rPr>
              <a:t>Zdroj obrázku:</a:t>
            </a:r>
          </a:p>
          <a:p>
            <a:r>
              <a:rPr lang="cs-CZ" sz="1200">
                <a:solidFill>
                  <a:schemeClr val="tx1">
                    <a:lumMod val="50000"/>
                    <a:lumOff val="50000"/>
                  </a:schemeClr>
                </a:solidFill>
                <a:hlinkClick r:id="rId3"/>
              </a:rPr>
              <a:t>https://i12bent.tumblr.com/post/3622180726/georg-cantor-german-mathematician-and-philosopher</a:t>
            </a:r>
            <a:r>
              <a:rPr lang="cs-CZ" sz="120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509010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194826-5ADE-F7AB-7197-AF6D422843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bdélník: se zakulacenými rohy 33">
            <a:extLst>
              <a:ext uri="{FF2B5EF4-FFF2-40B4-BE49-F238E27FC236}">
                <a16:creationId xmlns:a16="http://schemas.microsoft.com/office/drawing/2014/main" id="{4A627E65-5470-99D7-90BF-919BAA19F677}"/>
              </a:ext>
            </a:extLst>
          </p:cNvPr>
          <p:cNvSpPr/>
          <p:nvPr/>
        </p:nvSpPr>
        <p:spPr>
          <a:xfrm>
            <a:off x="773228" y="1735265"/>
            <a:ext cx="10645541" cy="3667226"/>
          </a:xfrm>
          <a:custGeom>
            <a:avLst/>
            <a:gdLst>
              <a:gd name="connsiteX0" fmla="*/ 0 w 10645541"/>
              <a:gd name="connsiteY0" fmla="*/ 437977 h 3667226"/>
              <a:gd name="connsiteX1" fmla="*/ 437977 w 10645541"/>
              <a:gd name="connsiteY1" fmla="*/ 0 h 3667226"/>
              <a:gd name="connsiteX2" fmla="*/ 1208050 w 10645541"/>
              <a:gd name="connsiteY2" fmla="*/ 0 h 3667226"/>
              <a:gd name="connsiteX3" fmla="*/ 1587340 w 10645541"/>
              <a:gd name="connsiteY3" fmla="*/ 0 h 3667226"/>
              <a:gd name="connsiteX4" fmla="*/ 2162022 w 10645541"/>
              <a:gd name="connsiteY4" fmla="*/ 0 h 3667226"/>
              <a:gd name="connsiteX5" fmla="*/ 2834399 w 10645541"/>
              <a:gd name="connsiteY5" fmla="*/ 0 h 3667226"/>
              <a:gd name="connsiteX6" fmla="*/ 3604473 w 10645541"/>
              <a:gd name="connsiteY6" fmla="*/ 0 h 3667226"/>
              <a:gd name="connsiteX7" fmla="*/ 4276850 w 10645541"/>
              <a:gd name="connsiteY7" fmla="*/ 0 h 3667226"/>
              <a:gd name="connsiteX8" fmla="*/ 5046923 w 10645541"/>
              <a:gd name="connsiteY8" fmla="*/ 0 h 3667226"/>
              <a:gd name="connsiteX9" fmla="*/ 5719301 w 10645541"/>
              <a:gd name="connsiteY9" fmla="*/ 0 h 3667226"/>
              <a:gd name="connsiteX10" fmla="*/ 6098591 w 10645541"/>
              <a:gd name="connsiteY10" fmla="*/ 0 h 3667226"/>
              <a:gd name="connsiteX11" fmla="*/ 6770968 w 10645541"/>
              <a:gd name="connsiteY11" fmla="*/ 0 h 3667226"/>
              <a:gd name="connsiteX12" fmla="*/ 7247954 w 10645541"/>
              <a:gd name="connsiteY12" fmla="*/ 0 h 3667226"/>
              <a:gd name="connsiteX13" fmla="*/ 7627244 w 10645541"/>
              <a:gd name="connsiteY13" fmla="*/ 0 h 3667226"/>
              <a:gd name="connsiteX14" fmla="*/ 7908838 w 10645541"/>
              <a:gd name="connsiteY14" fmla="*/ 0 h 3667226"/>
              <a:gd name="connsiteX15" fmla="*/ 8288127 w 10645541"/>
              <a:gd name="connsiteY15" fmla="*/ 0 h 3667226"/>
              <a:gd name="connsiteX16" fmla="*/ 8667417 w 10645541"/>
              <a:gd name="connsiteY16" fmla="*/ 0 h 3667226"/>
              <a:gd name="connsiteX17" fmla="*/ 9242099 w 10645541"/>
              <a:gd name="connsiteY17" fmla="*/ 0 h 3667226"/>
              <a:gd name="connsiteX18" fmla="*/ 10207564 w 10645541"/>
              <a:gd name="connsiteY18" fmla="*/ 0 h 3667226"/>
              <a:gd name="connsiteX19" fmla="*/ 10645541 w 10645541"/>
              <a:gd name="connsiteY19" fmla="*/ 437977 h 3667226"/>
              <a:gd name="connsiteX20" fmla="*/ 10645541 w 10645541"/>
              <a:gd name="connsiteY20" fmla="*/ 912493 h 3667226"/>
              <a:gd name="connsiteX21" fmla="*/ 10645541 w 10645541"/>
              <a:gd name="connsiteY21" fmla="*/ 1526573 h 3667226"/>
              <a:gd name="connsiteX22" fmla="*/ 10645541 w 10645541"/>
              <a:gd name="connsiteY22" fmla="*/ 2029002 h 3667226"/>
              <a:gd name="connsiteX23" fmla="*/ 10645541 w 10645541"/>
              <a:gd name="connsiteY23" fmla="*/ 2615169 h 3667226"/>
              <a:gd name="connsiteX24" fmla="*/ 10645541 w 10645541"/>
              <a:gd name="connsiteY24" fmla="*/ 3229249 h 3667226"/>
              <a:gd name="connsiteX25" fmla="*/ 10207564 w 10645541"/>
              <a:gd name="connsiteY25" fmla="*/ 3667226 h 3667226"/>
              <a:gd name="connsiteX26" fmla="*/ 9828274 w 10645541"/>
              <a:gd name="connsiteY26" fmla="*/ 3667226 h 3667226"/>
              <a:gd name="connsiteX27" fmla="*/ 9546680 w 10645541"/>
              <a:gd name="connsiteY27" fmla="*/ 3667226 h 3667226"/>
              <a:gd name="connsiteX28" fmla="*/ 8971999 w 10645541"/>
              <a:gd name="connsiteY28" fmla="*/ 3667226 h 3667226"/>
              <a:gd name="connsiteX29" fmla="*/ 8495013 w 10645541"/>
              <a:gd name="connsiteY29" fmla="*/ 3667226 h 3667226"/>
              <a:gd name="connsiteX30" fmla="*/ 8018027 w 10645541"/>
              <a:gd name="connsiteY30" fmla="*/ 3667226 h 3667226"/>
              <a:gd name="connsiteX31" fmla="*/ 7541041 w 10645541"/>
              <a:gd name="connsiteY31" fmla="*/ 3667226 h 3667226"/>
              <a:gd name="connsiteX32" fmla="*/ 7259447 w 10645541"/>
              <a:gd name="connsiteY32" fmla="*/ 3667226 h 3667226"/>
              <a:gd name="connsiteX33" fmla="*/ 6489374 w 10645541"/>
              <a:gd name="connsiteY33" fmla="*/ 3667226 h 3667226"/>
              <a:gd name="connsiteX34" fmla="*/ 5719301 w 10645541"/>
              <a:gd name="connsiteY34" fmla="*/ 3667226 h 3667226"/>
              <a:gd name="connsiteX35" fmla="*/ 5437707 w 10645541"/>
              <a:gd name="connsiteY35" fmla="*/ 3667226 h 3667226"/>
              <a:gd name="connsiteX36" fmla="*/ 5058417 w 10645541"/>
              <a:gd name="connsiteY36" fmla="*/ 3667226 h 3667226"/>
              <a:gd name="connsiteX37" fmla="*/ 4483735 w 10645541"/>
              <a:gd name="connsiteY37" fmla="*/ 3667226 h 3667226"/>
              <a:gd name="connsiteX38" fmla="*/ 3811358 w 10645541"/>
              <a:gd name="connsiteY38" fmla="*/ 3667226 h 3667226"/>
              <a:gd name="connsiteX39" fmla="*/ 3334372 w 10645541"/>
              <a:gd name="connsiteY39" fmla="*/ 3667226 h 3667226"/>
              <a:gd name="connsiteX40" fmla="*/ 2955082 w 10645541"/>
              <a:gd name="connsiteY40" fmla="*/ 3667226 h 3667226"/>
              <a:gd name="connsiteX41" fmla="*/ 2575793 w 10645541"/>
              <a:gd name="connsiteY41" fmla="*/ 3667226 h 3667226"/>
              <a:gd name="connsiteX42" fmla="*/ 1903415 w 10645541"/>
              <a:gd name="connsiteY42" fmla="*/ 3667226 h 3667226"/>
              <a:gd name="connsiteX43" fmla="*/ 1621821 w 10645541"/>
              <a:gd name="connsiteY43" fmla="*/ 3667226 h 3667226"/>
              <a:gd name="connsiteX44" fmla="*/ 1144835 w 10645541"/>
              <a:gd name="connsiteY44" fmla="*/ 3667226 h 3667226"/>
              <a:gd name="connsiteX45" fmla="*/ 437977 w 10645541"/>
              <a:gd name="connsiteY45" fmla="*/ 3667226 h 3667226"/>
              <a:gd name="connsiteX46" fmla="*/ 0 w 10645541"/>
              <a:gd name="connsiteY46" fmla="*/ 3229249 h 3667226"/>
              <a:gd name="connsiteX47" fmla="*/ 0 w 10645541"/>
              <a:gd name="connsiteY47" fmla="*/ 2615169 h 3667226"/>
              <a:gd name="connsiteX48" fmla="*/ 0 w 10645541"/>
              <a:gd name="connsiteY48" fmla="*/ 2140653 h 3667226"/>
              <a:gd name="connsiteX49" fmla="*/ 0 w 10645541"/>
              <a:gd name="connsiteY49" fmla="*/ 1610311 h 3667226"/>
              <a:gd name="connsiteX50" fmla="*/ 0 w 10645541"/>
              <a:gd name="connsiteY50" fmla="*/ 1052057 h 3667226"/>
              <a:gd name="connsiteX51" fmla="*/ 0 w 10645541"/>
              <a:gd name="connsiteY51" fmla="*/ 437977 h 36672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0645541" h="3667226" fill="none" extrusionOk="0">
                <a:moveTo>
                  <a:pt x="0" y="437977"/>
                </a:moveTo>
                <a:cubicBezTo>
                  <a:pt x="13033" y="150313"/>
                  <a:pt x="189349" y="-11981"/>
                  <a:pt x="437977" y="0"/>
                </a:cubicBezTo>
                <a:cubicBezTo>
                  <a:pt x="592176" y="-60760"/>
                  <a:pt x="1038917" y="38881"/>
                  <a:pt x="1208050" y="0"/>
                </a:cubicBezTo>
                <a:cubicBezTo>
                  <a:pt x="1377183" y="-38881"/>
                  <a:pt x="1496759" y="1433"/>
                  <a:pt x="1587340" y="0"/>
                </a:cubicBezTo>
                <a:cubicBezTo>
                  <a:pt x="1677921" y="-1433"/>
                  <a:pt x="1874876" y="37054"/>
                  <a:pt x="2162022" y="0"/>
                </a:cubicBezTo>
                <a:cubicBezTo>
                  <a:pt x="2449168" y="-37054"/>
                  <a:pt x="2567967" y="49815"/>
                  <a:pt x="2834399" y="0"/>
                </a:cubicBezTo>
                <a:cubicBezTo>
                  <a:pt x="3100831" y="-49815"/>
                  <a:pt x="3332652" y="1589"/>
                  <a:pt x="3604473" y="0"/>
                </a:cubicBezTo>
                <a:cubicBezTo>
                  <a:pt x="3876294" y="-1589"/>
                  <a:pt x="4046308" y="7134"/>
                  <a:pt x="4276850" y="0"/>
                </a:cubicBezTo>
                <a:cubicBezTo>
                  <a:pt x="4507392" y="-7134"/>
                  <a:pt x="4762323" y="58007"/>
                  <a:pt x="5046923" y="0"/>
                </a:cubicBezTo>
                <a:cubicBezTo>
                  <a:pt x="5331523" y="-58007"/>
                  <a:pt x="5434476" y="80408"/>
                  <a:pt x="5719301" y="0"/>
                </a:cubicBezTo>
                <a:cubicBezTo>
                  <a:pt x="6004126" y="-80408"/>
                  <a:pt x="6019979" y="41451"/>
                  <a:pt x="6098591" y="0"/>
                </a:cubicBezTo>
                <a:cubicBezTo>
                  <a:pt x="6177203" y="-41451"/>
                  <a:pt x="6533355" y="65653"/>
                  <a:pt x="6770968" y="0"/>
                </a:cubicBezTo>
                <a:cubicBezTo>
                  <a:pt x="7008581" y="-65653"/>
                  <a:pt x="7019147" y="54030"/>
                  <a:pt x="7247954" y="0"/>
                </a:cubicBezTo>
                <a:cubicBezTo>
                  <a:pt x="7476761" y="-54030"/>
                  <a:pt x="7531485" y="12668"/>
                  <a:pt x="7627244" y="0"/>
                </a:cubicBezTo>
                <a:cubicBezTo>
                  <a:pt x="7723003" y="-12668"/>
                  <a:pt x="7840296" y="26644"/>
                  <a:pt x="7908838" y="0"/>
                </a:cubicBezTo>
                <a:cubicBezTo>
                  <a:pt x="7977380" y="-26644"/>
                  <a:pt x="8140464" y="19544"/>
                  <a:pt x="8288127" y="0"/>
                </a:cubicBezTo>
                <a:cubicBezTo>
                  <a:pt x="8435790" y="-19544"/>
                  <a:pt x="8558086" y="38211"/>
                  <a:pt x="8667417" y="0"/>
                </a:cubicBezTo>
                <a:cubicBezTo>
                  <a:pt x="8776748" y="-38211"/>
                  <a:pt x="8969065" y="8319"/>
                  <a:pt x="9242099" y="0"/>
                </a:cubicBezTo>
                <a:cubicBezTo>
                  <a:pt x="9515133" y="-8319"/>
                  <a:pt x="9740953" y="53268"/>
                  <a:pt x="10207564" y="0"/>
                </a:cubicBezTo>
                <a:cubicBezTo>
                  <a:pt x="10500972" y="-48232"/>
                  <a:pt x="10700291" y="199456"/>
                  <a:pt x="10645541" y="437977"/>
                </a:cubicBezTo>
                <a:cubicBezTo>
                  <a:pt x="10658430" y="653363"/>
                  <a:pt x="10633267" y="813470"/>
                  <a:pt x="10645541" y="912493"/>
                </a:cubicBezTo>
                <a:cubicBezTo>
                  <a:pt x="10657815" y="1011516"/>
                  <a:pt x="10644427" y="1250566"/>
                  <a:pt x="10645541" y="1526573"/>
                </a:cubicBezTo>
                <a:cubicBezTo>
                  <a:pt x="10646655" y="1802580"/>
                  <a:pt x="10604512" y="1866326"/>
                  <a:pt x="10645541" y="2029002"/>
                </a:cubicBezTo>
                <a:cubicBezTo>
                  <a:pt x="10686570" y="2191678"/>
                  <a:pt x="10598726" y="2342963"/>
                  <a:pt x="10645541" y="2615169"/>
                </a:cubicBezTo>
                <a:cubicBezTo>
                  <a:pt x="10692356" y="2887375"/>
                  <a:pt x="10628612" y="3040184"/>
                  <a:pt x="10645541" y="3229249"/>
                </a:cubicBezTo>
                <a:cubicBezTo>
                  <a:pt x="10614562" y="3450082"/>
                  <a:pt x="10455329" y="3667703"/>
                  <a:pt x="10207564" y="3667226"/>
                </a:cubicBezTo>
                <a:cubicBezTo>
                  <a:pt x="10019632" y="3669005"/>
                  <a:pt x="9969973" y="3643989"/>
                  <a:pt x="9828274" y="3667226"/>
                </a:cubicBezTo>
                <a:cubicBezTo>
                  <a:pt x="9686575" y="3690463"/>
                  <a:pt x="9658065" y="3645482"/>
                  <a:pt x="9546680" y="3667226"/>
                </a:cubicBezTo>
                <a:cubicBezTo>
                  <a:pt x="9435295" y="3688970"/>
                  <a:pt x="9088592" y="3623193"/>
                  <a:pt x="8971999" y="3667226"/>
                </a:cubicBezTo>
                <a:cubicBezTo>
                  <a:pt x="8855406" y="3711259"/>
                  <a:pt x="8719840" y="3642494"/>
                  <a:pt x="8495013" y="3667226"/>
                </a:cubicBezTo>
                <a:cubicBezTo>
                  <a:pt x="8270186" y="3691958"/>
                  <a:pt x="8246555" y="3639383"/>
                  <a:pt x="8018027" y="3667226"/>
                </a:cubicBezTo>
                <a:cubicBezTo>
                  <a:pt x="7789499" y="3695069"/>
                  <a:pt x="7746762" y="3637698"/>
                  <a:pt x="7541041" y="3667226"/>
                </a:cubicBezTo>
                <a:cubicBezTo>
                  <a:pt x="7335320" y="3696754"/>
                  <a:pt x="7341211" y="3634874"/>
                  <a:pt x="7259447" y="3667226"/>
                </a:cubicBezTo>
                <a:cubicBezTo>
                  <a:pt x="7177683" y="3699578"/>
                  <a:pt x="6855105" y="3590249"/>
                  <a:pt x="6489374" y="3667226"/>
                </a:cubicBezTo>
                <a:cubicBezTo>
                  <a:pt x="6123643" y="3744203"/>
                  <a:pt x="6044685" y="3599912"/>
                  <a:pt x="5719301" y="3667226"/>
                </a:cubicBezTo>
                <a:cubicBezTo>
                  <a:pt x="5393917" y="3734540"/>
                  <a:pt x="5551459" y="3656508"/>
                  <a:pt x="5437707" y="3667226"/>
                </a:cubicBezTo>
                <a:cubicBezTo>
                  <a:pt x="5323955" y="3677944"/>
                  <a:pt x="5184040" y="3640702"/>
                  <a:pt x="5058417" y="3667226"/>
                </a:cubicBezTo>
                <a:cubicBezTo>
                  <a:pt x="4932794" y="3693750"/>
                  <a:pt x="4637991" y="3601754"/>
                  <a:pt x="4483735" y="3667226"/>
                </a:cubicBezTo>
                <a:cubicBezTo>
                  <a:pt x="4329479" y="3732698"/>
                  <a:pt x="3952094" y="3605164"/>
                  <a:pt x="3811358" y="3667226"/>
                </a:cubicBezTo>
                <a:cubicBezTo>
                  <a:pt x="3670622" y="3729288"/>
                  <a:pt x="3566639" y="3636338"/>
                  <a:pt x="3334372" y="3667226"/>
                </a:cubicBezTo>
                <a:cubicBezTo>
                  <a:pt x="3102105" y="3698114"/>
                  <a:pt x="3041697" y="3646407"/>
                  <a:pt x="2955082" y="3667226"/>
                </a:cubicBezTo>
                <a:cubicBezTo>
                  <a:pt x="2868467" y="3688045"/>
                  <a:pt x="2726185" y="3648998"/>
                  <a:pt x="2575793" y="3667226"/>
                </a:cubicBezTo>
                <a:cubicBezTo>
                  <a:pt x="2425401" y="3685454"/>
                  <a:pt x="2152317" y="3587467"/>
                  <a:pt x="1903415" y="3667226"/>
                </a:cubicBezTo>
                <a:cubicBezTo>
                  <a:pt x="1654513" y="3746985"/>
                  <a:pt x="1692641" y="3659294"/>
                  <a:pt x="1621821" y="3667226"/>
                </a:cubicBezTo>
                <a:cubicBezTo>
                  <a:pt x="1551001" y="3675158"/>
                  <a:pt x="1266533" y="3654512"/>
                  <a:pt x="1144835" y="3667226"/>
                </a:cubicBezTo>
                <a:cubicBezTo>
                  <a:pt x="1023137" y="3679940"/>
                  <a:pt x="787356" y="3639174"/>
                  <a:pt x="437977" y="3667226"/>
                </a:cubicBezTo>
                <a:cubicBezTo>
                  <a:pt x="197699" y="3661251"/>
                  <a:pt x="-21444" y="3447959"/>
                  <a:pt x="0" y="3229249"/>
                </a:cubicBezTo>
                <a:cubicBezTo>
                  <a:pt x="-56473" y="3024690"/>
                  <a:pt x="1190" y="2857418"/>
                  <a:pt x="0" y="2615169"/>
                </a:cubicBezTo>
                <a:cubicBezTo>
                  <a:pt x="-1190" y="2372920"/>
                  <a:pt x="35916" y="2327551"/>
                  <a:pt x="0" y="2140653"/>
                </a:cubicBezTo>
                <a:cubicBezTo>
                  <a:pt x="-35916" y="1953755"/>
                  <a:pt x="47128" y="1806257"/>
                  <a:pt x="0" y="1610311"/>
                </a:cubicBezTo>
                <a:cubicBezTo>
                  <a:pt x="-47128" y="1414365"/>
                  <a:pt x="50306" y="1312271"/>
                  <a:pt x="0" y="1052057"/>
                </a:cubicBezTo>
                <a:cubicBezTo>
                  <a:pt x="-50306" y="791843"/>
                  <a:pt x="25522" y="596795"/>
                  <a:pt x="0" y="437977"/>
                </a:cubicBezTo>
                <a:close/>
              </a:path>
              <a:path w="10645541" h="3667226" stroke="0" extrusionOk="0">
                <a:moveTo>
                  <a:pt x="0" y="437977"/>
                </a:moveTo>
                <a:cubicBezTo>
                  <a:pt x="-57723" y="160484"/>
                  <a:pt x="180462" y="5865"/>
                  <a:pt x="437977" y="0"/>
                </a:cubicBezTo>
                <a:cubicBezTo>
                  <a:pt x="711920" y="-83495"/>
                  <a:pt x="851003" y="10101"/>
                  <a:pt x="1208050" y="0"/>
                </a:cubicBezTo>
                <a:cubicBezTo>
                  <a:pt x="1565097" y="-10101"/>
                  <a:pt x="1578481" y="5685"/>
                  <a:pt x="1685036" y="0"/>
                </a:cubicBezTo>
                <a:cubicBezTo>
                  <a:pt x="1791591" y="-5685"/>
                  <a:pt x="1982210" y="24661"/>
                  <a:pt x="2064326" y="0"/>
                </a:cubicBezTo>
                <a:cubicBezTo>
                  <a:pt x="2146442" y="-24661"/>
                  <a:pt x="2497662" y="27370"/>
                  <a:pt x="2736703" y="0"/>
                </a:cubicBezTo>
                <a:cubicBezTo>
                  <a:pt x="2975744" y="-27370"/>
                  <a:pt x="3056053" y="2564"/>
                  <a:pt x="3213689" y="0"/>
                </a:cubicBezTo>
                <a:cubicBezTo>
                  <a:pt x="3371325" y="-2564"/>
                  <a:pt x="3815663" y="69074"/>
                  <a:pt x="3983762" y="0"/>
                </a:cubicBezTo>
                <a:cubicBezTo>
                  <a:pt x="4151861" y="-69074"/>
                  <a:pt x="4242962" y="1609"/>
                  <a:pt x="4363052" y="0"/>
                </a:cubicBezTo>
                <a:cubicBezTo>
                  <a:pt x="4483142" y="-1609"/>
                  <a:pt x="4930640" y="151"/>
                  <a:pt x="5133126" y="0"/>
                </a:cubicBezTo>
                <a:cubicBezTo>
                  <a:pt x="5335612" y="-151"/>
                  <a:pt x="5276862" y="27649"/>
                  <a:pt x="5414720" y="0"/>
                </a:cubicBezTo>
                <a:cubicBezTo>
                  <a:pt x="5552578" y="-27649"/>
                  <a:pt x="5788854" y="39395"/>
                  <a:pt x="5989401" y="0"/>
                </a:cubicBezTo>
                <a:cubicBezTo>
                  <a:pt x="6189948" y="-39395"/>
                  <a:pt x="6363790" y="68639"/>
                  <a:pt x="6564083" y="0"/>
                </a:cubicBezTo>
                <a:cubicBezTo>
                  <a:pt x="6764376" y="-68639"/>
                  <a:pt x="6839669" y="503"/>
                  <a:pt x="7041068" y="0"/>
                </a:cubicBezTo>
                <a:cubicBezTo>
                  <a:pt x="7242467" y="-503"/>
                  <a:pt x="7588464" y="36681"/>
                  <a:pt x="7811142" y="0"/>
                </a:cubicBezTo>
                <a:cubicBezTo>
                  <a:pt x="8033820" y="-36681"/>
                  <a:pt x="8339544" y="11561"/>
                  <a:pt x="8581215" y="0"/>
                </a:cubicBezTo>
                <a:cubicBezTo>
                  <a:pt x="8822886" y="-11561"/>
                  <a:pt x="8829533" y="21568"/>
                  <a:pt x="8960505" y="0"/>
                </a:cubicBezTo>
                <a:cubicBezTo>
                  <a:pt x="9091477" y="-21568"/>
                  <a:pt x="9251662" y="21118"/>
                  <a:pt x="9535187" y="0"/>
                </a:cubicBezTo>
                <a:cubicBezTo>
                  <a:pt x="9818712" y="-21118"/>
                  <a:pt x="10031440" y="65308"/>
                  <a:pt x="10207564" y="0"/>
                </a:cubicBezTo>
                <a:cubicBezTo>
                  <a:pt x="10432694" y="-50413"/>
                  <a:pt x="10684648" y="188144"/>
                  <a:pt x="10645541" y="437977"/>
                </a:cubicBezTo>
                <a:cubicBezTo>
                  <a:pt x="10669048" y="646688"/>
                  <a:pt x="10601602" y="676326"/>
                  <a:pt x="10645541" y="912493"/>
                </a:cubicBezTo>
                <a:cubicBezTo>
                  <a:pt x="10689480" y="1148660"/>
                  <a:pt x="10607829" y="1237369"/>
                  <a:pt x="10645541" y="1526573"/>
                </a:cubicBezTo>
                <a:cubicBezTo>
                  <a:pt x="10683253" y="1815777"/>
                  <a:pt x="10604364" y="1911629"/>
                  <a:pt x="10645541" y="2084827"/>
                </a:cubicBezTo>
                <a:cubicBezTo>
                  <a:pt x="10686718" y="2258025"/>
                  <a:pt x="10618889" y="2447827"/>
                  <a:pt x="10645541" y="2587256"/>
                </a:cubicBezTo>
                <a:cubicBezTo>
                  <a:pt x="10672193" y="2726685"/>
                  <a:pt x="10630962" y="3059004"/>
                  <a:pt x="10645541" y="3229249"/>
                </a:cubicBezTo>
                <a:cubicBezTo>
                  <a:pt x="10583967" y="3467652"/>
                  <a:pt x="10461951" y="3677987"/>
                  <a:pt x="10207564" y="3667226"/>
                </a:cubicBezTo>
                <a:cubicBezTo>
                  <a:pt x="10065093" y="3731110"/>
                  <a:pt x="9843384" y="3633790"/>
                  <a:pt x="9632882" y="3667226"/>
                </a:cubicBezTo>
                <a:cubicBezTo>
                  <a:pt x="9422380" y="3700662"/>
                  <a:pt x="9404021" y="3622194"/>
                  <a:pt x="9253593" y="3667226"/>
                </a:cubicBezTo>
                <a:cubicBezTo>
                  <a:pt x="9103165" y="3712258"/>
                  <a:pt x="8864770" y="3631692"/>
                  <a:pt x="8581215" y="3667226"/>
                </a:cubicBezTo>
                <a:cubicBezTo>
                  <a:pt x="8297660" y="3702760"/>
                  <a:pt x="8358636" y="3622103"/>
                  <a:pt x="8201925" y="3667226"/>
                </a:cubicBezTo>
                <a:cubicBezTo>
                  <a:pt x="8045214" y="3712349"/>
                  <a:pt x="7831589" y="3661006"/>
                  <a:pt x="7529548" y="3667226"/>
                </a:cubicBezTo>
                <a:cubicBezTo>
                  <a:pt x="7227507" y="3673446"/>
                  <a:pt x="7345184" y="3650118"/>
                  <a:pt x="7247954" y="3667226"/>
                </a:cubicBezTo>
                <a:cubicBezTo>
                  <a:pt x="7150724" y="3684334"/>
                  <a:pt x="6816488" y="3639912"/>
                  <a:pt x="6575576" y="3667226"/>
                </a:cubicBezTo>
                <a:cubicBezTo>
                  <a:pt x="6334664" y="3694540"/>
                  <a:pt x="6319376" y="3650802"/>
                  <a:pt x="6196287" y="3667226"/>
                </a:cubicBezTo>
                <a:cubicBezTo>
                  <a:pt x="6073198" y="3683650"/>
                  <a:pt x="5999344" y="3645085"/>
                  <a:pt x="5914693" y="3667226"/>
                </a:cubicBezTo>
                <a:cubicBezTo>
                  <a:pt x="5830042" y="3689367"/>
                  <a:pt x="5671187" y="3642793"/>
                  <a:pt x="5535403" y="3667226"/>
                </a:cubicBezTo>
                <a:cubicBezTo>
                  <a:pt x="5399619" y="3691659"/>
                  <a:pt x="5186948" y="3665482"/>
                  <a:pt x="4863025" y="3667226"/>
                </a:cubicBezTo>
                <a:cubicBezTo>
                  <a:pt x="4539102" y="3668970"/>
                  <a:pt x="4588060" y="3639657"/>
                  <a:pt x="4483735" y="3667226"/>
                </a:cubicBezTo>
                <a:cubicBezTo>
                  <a:pt x="4379410" y="3694795"/>
                  <a:pt x="4329709" y="3651801"/>
                  <a:pt x="4202141" y="3667226"/>
                </a:cubicBezTo>
                <a:cubicBezTo>
                  <a:pt x="4074573" y="3682651"/>
                  <a:pt x="3903968" y="3660489"/>
                  <a:pt x="3822852" y="3667226"/>
                </a:cubicBezTo>
                <a:cubicBezTo>
                  <a:pt x="3741736" y="3673963"/>
                  <a:pt x="3509339" y="3659301"/>
                  <a:pt x="3345866" y="3667226"/>
                </a:cubicBezTo>
                <a:cubicBezTo>
                  <a:pt x="3182393" y="3675151"/>
                  <a:pt x="2944944" y="3602699"/>
                  <a:pt x="2771184" y="3667226"/>
                </a:cubicBezTo>
                <a:cubicBezTo>
                  <a:pt x="2597424" y="3731753"/>
                  <a:pt x="2495263" y="3633099"/>
                  <a:pt x="2391894" y="3667226"/>
                </a:cubicBezTo>
                <a:cubicBezTo>
                  <a:pt x="2288525" y="3701353"/>
                  <a:pt x="1893154" y="3580768"/>
                  <a:pt x="1621821" y="3667226"/>
                </a:cubicBezTo>
                <a:cubicBezTo>
                  <a:pt x="1350488" y="3753684"/>
                  <a:pt x="1229403" y="3661611"/>
                  <a:pt x="1047139" y="3667226"/>
                </a:cubicBezTo>
                <a:cubicBezTo>
                  <a:pt x="864875" y="3672841"/>
                  <a:pt x="575966" y="3608826"/>
                  <a:pt x="437977" y="3667226"/>
                </a:cubicBezTo>
                <a:cubicBezTo>
                  <a:pt x="165396" y="3632109"/>
                  <a:pt x="17942" y="3451724"/>
                  <a:pt x="0" y="3229249"/>
                </a:cubicBezTo>
                <a:cubicBezTo>
                  <a:pt x="-18175" y="3105600"/>
                  <a:pt x="70626" y="2855826"/>
                  <a:pt x="0" y="2615169"/>
                </a:cubicBezTo>
                <a:cubicBezTo>
                  <a:pt x="-70626" y="2374512"/>
                  <a:pt x="7866" y="2269015"/>
                  <a:pt x="0" y="2112740"/>
                </a:cubicBezTo>
                <a:cubicBezTo>
                  <a:pt x="-7866" y="1956465"/>
                  <a:pt x="26770" y="1757358"/>
                  <a:pt x="0" y="1554486"/>
                </a:cubicBezTo>
                <a:cubicBezTo>
                  <a:pt x="-26770" y="1351614"/>
                  <a:pt x="23440" y="1290919"/>
                  <a:pt x="0" y="1079970"/>
                </a:cubicBezTo>
                <a:cubicBezTo>
                  <a:pt x="-23440" y="869021"/>
                  <a:pt x="70395" y="700150"/>
                  <a:pt x="0" y="437977"/>
                </a:cubicBezTo>
                <a:close/>
              </a:path>
            </a:pathLst>
          </a:custGeom>
          <a:solidFill>
            <a:srgbClr val="EAF4E4"/>
          </a:solidFill>
          <a:ln w="22225">
            <a:solidFill>
              <a:schemeClr val="accent6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>
                      <a:gd name="adj" fmla="val 11943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3FD0533B-D066-D65B-B6E0-99B5860C78C1}"/>
              </a:ext>
            </a:extLst>
          </p:cNvPr>
          <p:cNvSpPr txBox="1"/>
          <p:nvPr/>
        </p:nvSpPr>
        <p:spPr>
          <a:xfrm>
            <a:off x="2157412" y="709880"/>
            <a:ext cx="7877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>
                <a:latin typeface="Times New Roman" panose="02020603050405020304" pitchFamily="18" charset="0"/>
                <a:cs typeface="Times New Roman" panose="02020603050405020304" pitchFamily="18" charset="0"/>
              </a:rPr>
              <a:t>Úloha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FD05F46B-E0B7-4104-17B7-B6FC9A5A7EA0}"/>
                  </a:ext>
                </a:extLst>
              </p:cNvPr>
              <p:cNvSpPr txBox="1"/>
              <p:nvPr/>
            </p:nvSpPr>
            <p:spPr>
              <a:xfrm>
                <a:off x="1104789" y="2828835"/>
                <a:ext cx="7163431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cs-CZ" sz="24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Určete kardinalitu intervalu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𝐼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=(0,1)</m:t>
                      </m:r>
                    </m:oMath>
                  </m:oMathPara>
                </a14:m>
                <a:endParaRPr lang="cs-CZ" sz="2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cs-CZ" sz="24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dokažte svůj výsledek nalezením vhodné bijekce.</a:t>
                </a:r>
              </a:p>
            </p:txBody>
          </p:sp>
        </mc:Choice>
        <mc:Fallback xmlns="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FD05F46B-E0B7-4104-17B7-B6FC9A5A7E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4789" y="2828835"/>
                <a:ext cx="7163431" cy="1200329"/>
              </a:xfrm>
              <a:prstGeom prst="rect">
                <a:avLst/>
              </a:prstGeom>
              <a:blipFill>
                <a:blip r:embed="rId2"/>
                <a:stretch>
                  <a:fillRect l="-1277" t="-4061" b="-1066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9" name="Skupina 38">
            <a:extLst>
              <a:ext uri="{FF2B5EF4-FFF2-40B4-BE49-F238E27FC236}">
                <a16:creationId xmlns:a16="http://schemas.microsoft.com/office/drawing/2014/main" id="{A4C11263-ADFA-8A71-9967-4A4666AE70B7}"/>
              </a:ext>
            </a:extLst>
          </p:cNvPr>
          <p:cNvGrpSpPr/>
          <p:nvPr/>
        </p:nvGrpSpPr>
        <p:grpSpPr>
          <a:xfrm>
            <a:off x="8268220" y="3457874"/>
            <a:ext cx="2385416" cy="444211"/>
            <a:chOff x="8463774" y="4191000"/>
            <a:chExt cx="2385416" cy="444211"/>
          </a:xfrm>
        </p:grpSpPr>
        <p:grpSp>
          <p:nvGrpSpPr>
            <p:cNvPr id="18" name="Skupina 17">
              <a:extLst>
                <a:ext uri="{FF2B5EF4-FFF2-40B4-BE49-F238E27FC236}">
                  <a16:creationId xmlns:a16="http://schemas.microsoft.com/office/drawing/2014/main" id="{86DF504D-1617-C9C2-2637-11E86BF9FB24}"/>
                </a:ext>
              </a:extLst>
            </p:cNvPr>
            <p:cNvGrpSpPr/>
            <p:nvPr/>
          </p:nvGrpSpPr>
          <p:grpSpPr>
            <a:xfrm>
              <a:off x="8463774" y="4191000"/>
              <a:ext cx="2169752" cy="142875"/>
              <a:chOff x="3128396" y="5768271"/>
              <a:chExt cx="2169752" cy="142875"/>
            </a:xfrm>
          </p:grpSpPr>
          <p:cxnSp>
            <p:nvCxnSpPr>
              <p:cNvPr id="12" name="Přímá spojnice 11">
                <a:extLst>
                  <a:ext uri="{FF2B5EF4-FFF2-40B4-BE49-F238E27FC236}">
                    <a16:creationId xmlns:a16="http://schemas.microsoft.com/office/drawing/2014/main" id="{C6B4F368-BF22-D346-0E1F-9BDB075AA6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128396" y="5833872"/>
                <a:ext cx="2169752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Přímá spojnice 16">
                <a:extLst>
                  <a:ext uri="{FF2B5EF4-FFF2-40B4-BE49-F238E27FC236}">
                    <a16:creationId xmlns:a16="http://schemas.microsoft.com/office/drawing/2014/main" id="{4F98AD23-0F76-EC20-D017-26CA942E9DD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447288" y="5768271"/>
                <a:ext cx="0" cy="142875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TextovéPole 20">
              <a:extLst>
                <a:ext uri="{FF2B5EF4-FFF2-40B4-BE49-F238E27FC236}">
                  <a16:creationId xmlns:a16="http://schemas.microsoft.com/office/drawing/2014/main" id="{CD2429BE-4FB8-796A-CA9E-CD982E722E11}"/>
                </a:ext>
              </a:extLst>
            </p:cNvPr>
            <p:cNvSpPr txBox="1"/>
            <p:nvPr/>
          </p:nvSpPr>
          <p:spPr>
            <a:xfrm>
              <a:off x="10530298" y="4230392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i="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ℝ</a:t>
              </a:r>
              <a:endParaRPr lang="cs-CZ" b="1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TextovéPole 22">
              <a:extLst>
                <a:ext uri="{FF2B5EF4-FFF2-40B4-BE49-F238E27FC236}">
                  <a16:creationId xmlns:a16="http://schemas.microsoft.com/office/drawing/2014/main" id="{ED09748B-F19D-190C-2C37-8D3DB2AF123E}"/>
                </a:ext>
              </a:extLst>
            </p:cNvPr>
            <p:cNvSpPr txBox="1"/>
            <p:nvPr/>
          </p:nvSpPr>
          <p:spPr>
            <a:xfrm>
              <a:off x="9801273" y="4265879"/>
              <a:ext cx="318892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cs-CZ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TextovéPole 45">
              <a:extLst>
                <a:ext uri="{FF2B5EF4-FFF2-40B4-BE49-F238E27FC236}">
                  <a16:creationId xmlns:a16="http://schemas.microsoft.com/office/drawing/2014/main" id="{8011FEED-8A28-5647-6C64-01916A8C937D}"/>
                </a:ext>
              </a:extLst>
            </p:cNvPr>
            <p:cNvSpPr txBox="1"/>
            <p:nvPr/>
          </p:nvSpPr>
          <p:spPr>
            <a:xfrm>
              <a:off x="8628308" y="4262060"/>
              <a:ext cx="308715" cy="37315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cxnSp>
          <p:nvCxnSpPr>
            <p:cNvPr id="11" name="Přímá spojnice 10">
              <a:extLst>
                <a:ext uri="{FF2B5EF4-FFF2-40B4-BE49-F238E27FC236}">
                  <a16:creationId xmlns:a16="http://schemas.microsoft.com/office/drawing/2014/main" id="{5323794B-71F2-3349-E663-24D653FBBF78}"/>
                </a:ext>
              </a:extLst>
            </p:cNvPr>
            <p:cNvCxnSpPr/>
            <p:nvPr/>
          </p:nvCxnSpPr>
          <p:spPr>
            <a:xfrm>
              <a:off x="8782665" y="4256601"/>
              <a:ext cx="1148735" cy="0"/>
            </a:xfrm>
            <a:prstGeom prst="line">
              <a:avLst/>
            </a:prstGeom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ál 36">
              <a:extLst>
                <a:ext uri="{FF2B5EF4-FFF2-40B4-BE49-F238E27FC236}">
                  <a16:creationId xmlns:a16="http://schemas.microsoft.com/office/drawing/2014/main" id="{72620F7D-506D-3AF7-E15F-1D45B1BA8969}"/>
                </a:ext>
              </a:extLst>
            </p:cNvPr>
            <p:cNvSpPr/>
            <p:nvPr/>
          </p:nvSpPr>
          <p:spPr>
            <a:xfrm>
              <a:off x="9884091" y="4191000"/>
              <a:ext cx="136447" cy="136447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8" name="Ovál 37">
              <a:extLst>
                <a:ext uri="{FF2B5EF4-FFF2-40B4-BE49-F238E27FC236}">
                  <a16:creationId xmlns:a16="http://schemas.microsoft.com/office/drawing/2014/main" id="{2BCC789B-F385-4300-5A27-477F6783F966}"/>
                </a:ext>
              </a:extLst>
            </p:cNvPr>
            <p:cNvSpPr/>
            <p:nvPr/>
          </p:nvSpPr>
          <p:spPr>
            <a:xfrm>
              <a:off x="8714440" y="4197428"/>
              <a:ext cx="136447" cy="136447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400428078"/>
      </p:ext>
    </p:extLst>
  </p:cSld>
  <p:clrMapOvr>
    <a:masterClrMapping/>
  </p:clrMapOvr>
  <p:transition spd="slow">
    <p:cover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3F3B8F7A-5449-EFDB-1A2D-789B8CDD9C34}"/>
              </a:ext>
            </a:extLst>
          </p:cNvPr>
          <p:cNvSpPr txBox="1"/>
          <p:nvPr/>
        </p:nvSpPr>
        <p:spPr>
          <a:xfrm>
            <a:off x="2157412" y="3075057"/>
            <a:ext cx="7877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3610318979"/>
      </p:ext>
    </p:extLst>
  </p:cSld>
  <p:clrMapOvr>
    <a:masterClrMapping/>
  </p:clrMapOvr>
  <p:transition spd="med">
    <p:pull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E14FCF5C-7BB3-B94B-563B-701040BBE3E2}"/>
              </a:ext>
            </a:extLst>
          </p:cNvPr>
          <p:cNvSpPr txBox="1"/>
          <p:nvPr/>
        </p:nvSpPr>
        <p:spPr>
          <a:xfrm>
            <a:off x="2157412" y="709880"/>
            <a:ext cx="7877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>
                <a:latin typeface="Times New Roman" panose="02020603050405020304" pitchFamily="18" charset="0"/>
                <a:cs typeface="Times New Roman" panose="02020603050405020304" pitchFamily="18" charset="0"/>
              </a:rPr>
              <a:t>Použité zdroje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EDDF508-DA5B-1CC8-3DA4-282CAD538B0F}"/>
              </a:ext>
            </a:extLst>
          </p:cNvPr>
          <p:cNvSpPr txBox="1"/>
          <p:nvPr/>
        </p:nvSpPr>
        <p:spPr>
          <a:xfrm>
            <a:off x="1245570" y="1782395"/>
            <a:ext cx="970085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arenR"/>
            </a:pPr>
            <a:r>
              <a:rPr lang="cs-CZ" sz="1600">
                <a:latin typeface="Times New Roman" panose="02020603050405020304" pitchFamily="18" charset="0"/>
                <a:cs typeface="Times New Roman" panose="02020603050405020304" pitchFamily="18" charset="0"/>
              </a:rPr>
              <a:t>MARVAN, Michal. </a:t>
            </a:r>
            <a:r>
              <a:rPr lang="cs-CZ" sz="1600" i="1">
                <a:latin typeface="Times New Roman" panose="02020603050405020304" pitchFamily="18" charset="0"/>
                <a:cs typeface="Times New Roman" panose="02020603050405020304" pitchFamily="18" charset="0"/>
              </a:rPr>
              <a:t>Logika a teorie množin.</a:t>
            </a:r>
            <a:r>
              <a:rPr lang="cs-CZ" sz="1600">
                <a:latin typeface="Times New Roman" panose="02020603050405020304" pitchFamily="18" charset="0"/>
                <a:cs typeface="Times New Roman" panose="02020603050405020304" pitchFamily="18" charset="0"/>
              </a:rPr>
              <a:t> Informační systém SU [online]. Opava: Fakulta informatiky MU, 2021 [cit. 2023-06-17]. Dostupné z: </a:t>
            </a:r>
            <a:r>
              <a:rPr lang="cs-CZ" sz="1600"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https://is.slu.cz/el/sumu/leto2021/MU06104/um/teormn.pdf</a:t>
            </a:r>
            <a:endParaRPr lang="cs-CZ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cs-CZ" sz="1600">
                <a:latin typeface="Times New Roman" panose="02020603050405020304" pitchFamily="18" charset="0"/>
                <a:cs typeface="Times New Roman" panose="02020603050405020304" pitchFamily="18" charset="0"/>
              </a:rPr>
              <a:t>ZLÁMAL, Vojtěch. </a:t>
            </a:r>
            <a:r>
              <a:rPr lang="cs-CZ" sz="1600" i="1">
                <a:latin typeface="Times New Roman" panose="02020603050405020304" pitchFamily="18" charset="0"/>
                <a:cs typeface="Times New Roman" panose="02020603050405020304" pitchFamily="18" charset="0"/>
              </a:rPr>
              <a:t>Nekonečno v matematice</a:t>
            </a:r>
            <a:r>
              <a:rPr lang="cs-CZ" sz="1600">
                <a:latin typeface="Times New Roman" panose="02020603050405020304" pitchFamily="18" charset="0"/>
                <a:cs typeface="Times New Roman" panose="02020603050405020304" pitchFamily="18" charset="0"/>
              </a:rPr>
              <a:t> [online]. Olomouc, 2012 [cit. 2023-06-17]. Dostupné z: </a:t>
            </a:r>
            <a:r>
              <a:rPr lang="cs-CZ" sz="1600"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https://theses.cz/id/wvswut/</a:t>
            </a:r>
            <a:r>
              <a:rPr lang="cs-CZ" sz="1600">
                <a:latin typeface="Times New Roman" panose="02020603050405020304" pitchFamily="18" charset="0"/>
                <a:cs typeface="Times New Roman" panose="02020603050405020304" pitchFamily="18" charset="0"/>
              </a:rPr>
              <a:t>. Diplomová práce. Univerzita Palackého v Olomouci, Přírodovědecká fakulta. Vedoucí práce Mgr. Michal Botur, Ph.D.</a:t>
            </a:r>
          </a:p>
          <a:p>
            <a:pPr marL="342900" lvl="0" indent="-342900">
              <a:buFont typeface="+mj-lt"/>
              <a:buAutoNum type="arabicParenR"/>
            </a:pPr>
            <a:r>
              <a:rPr lang="cs-CZ" sz="1600">
                <a:latin typeface="Times New Roman" panose="02020603050405020304" pitchFamily="18" charset="0"/>
                <a:cs typeface="Times New Roman" panose="02020603050405020304" pitchFamily="18" charset="0"/>
              </a:rPr>
              <a:t>STARÝ, Jan. </a:t>
            </a:r>
            <a:r>
              <a:rPr lang="cs-CZ" sz="1600" i="1">
                <a:latin typeface="Times New Roman" panose="02020603050405020304" pitchFamily="18" charset="0"/>
                <a:cs typeface="Times New Roman" panose="02020603050405020304" pitchFamily="18" charset="0"/>
              </a:rPr>
              <a:t>Úvod do matematické logiky.</a:t>
            </a:r>
            <a:r>
              <a:rPr lang="cs-CZ" sz="1600">
                <a:latin typeface="Times New Roman" panose="02020603050405020304" pitchFamily="18" charset="0"/>
                <a:cs typeface="Times New Roman" panose="02020603050405020304" pitchFamily="18" charset="0"/>
              </a:rPr>
              <a:t> In: FIT ČVUT Course Pages [online]. 2023, 7. března 2023 [cit. 2023-06-17]. Dostupné z: </a:t>
            </a:r>
            <a:r>
              <a:rPr lang="cs-CZ" sz="1600"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https://courses.fit.cvut.cz/BI-ALO/matematicka-logika.pdf</a:t>
            </a:r>
            <a:endParaRPr lang="cs-CZ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cs-CZ" sz="1600">
                <a:latin typeface="Times New Roman" panose="02020603050405020304" pitchFamily="18" charset="0"/>
                <a:cs typeface="Times New Roman" panose="02020603050405020304" pitchFamily="18" charset="0"/>
              </a:rPr>
              <a:t>Cardinal number. In: Wikipedia: the free encyclopedia [online]. San Francisco (CA): Wikimedia Foundation, 2001-, 9 May 2023 14:06 UTC [cit. 2023-06-17]. Dostupné z: </a:t>
            </a:r>
            <a:r>
              <a:rPr lang="cs-CZ" sz="1600"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https://en.wikipedia.org/w/index.php?title=Cardinal_number&amp;oldid=1153981627</a:t>
            </a:r>
            <a:endParaRPr lang="cs-CZ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662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Skupina 18">
            <a:extLst>
              <a:ext uri="{FF2B5EF4-FFF2-40B4-BE49-F238E27FC236}">
                <a16:creationId xmlns:a16="http://schemas.microsoft.com/office/drawing/2014/main" id="{6168F782-0282-163C-3F76-A6A5F27B2E61}"/>
              </a:ext>
            </a:extLst>
          </p:cNvPr>
          <p:cNvGrpSpPr/>
          <p:nvPr/>
        </p:nvGrpSpPr>
        <p:grpSpPr>
          <a:xfrm>
            <a:off x="1402891" y="1158449"/>
            <a:ext cx="3299381" cy="3299381"/>
            <a:chOff x="1263191" y="650449"/>
            <a:chExt cx="3299381" cy="3299381"/>
          </a:xfrm>
        </p:grpSpPr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7D187C3A-D79D-61AA-E0B2-0D396EB65299}"/>
                </a:ext>
              </a:extLst>
            </p:cNvPr>
            <p:cNvSpPr/>
            <p:nvPr/>
          </p:nvSpPr>
          <p:spPr>
            <a:xfrm>
              <a:off x="1263191" y="650449"/>
              <a:ext cx="3299381" cy="3299381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" name="TextovéPole 4">
              <a:extLst>
                <a:ext uri="{FF2B5EF4-FFF2-40B4-BE49-F238E27FC236}">
                  <a16:creationId xmlns:a16="http://schemas.microsoft.com/office/drawing/2014/main" id="{F5D2E528-1AE7-B68B-B522-53342AAA563B}"/>
                </a:ext>
              </a:extLst>
            </p:cNvPr>
            <p:cNvSpPr txBox="1"/>
            <p:nvPr/>
          </p:nvSpPr>
          <p:spPr>
            <a:xfrm>
              <a:off x="4095946" y="656006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6" name="Ovál 5">
              <a:extLst>
                <a:ext uri="{FF2B5EF4-FFF2-40B4-BE49-F238E27FC236}">
                  <a16:creationId xmlns:a16="http://schemas.microsoft.com/office/drawing/2014/main" id="{C3662584-B5FC-DA32-DDF0-94D159C8004D}"/>
                </a:ext>
              </a:extLst>
            </p:cNvPr>
            <p:cNvSpPr/>
            <p:nvPr/>
          </p:nvSpPr>
          <p:spPr>
            <a:xfrm>
              <a:off x="1843725" y="1977615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63B17B41-2496-8597-4376-AAF7D7EFBCA2}"/>
                </a:ext>
              </a:extLst>
            </p:cNvPr>
            <p:cNvSpPr/>
            <p:nvPr/>
          </p:nvSpPr>
          <p:spPr>
            <a:xfrm>
              <a:off x="2856956" y="983876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C4421610-D0E4-8395-368A-8E74205CB195}"/>
                </a:ext>
              </a:extLst>
            </p:cNvPr>
            <p:cNvSpPr/>
            <p:nvPr/>
          </p:nvSpPr>
          <p:spPr>
            <a:xfrm>
              <a:off x="2858701" y="2431230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9083A4F1-D6BE-E303-447C-3EE4D432B032}"/>
                </a:ext>
              </a:extLst>
            </p:cNvPr>
            <p:cNvSpPr/>
            <p:nvPr/>
          </p:nvSpPr>
          <p:spPr>
            <a:xfrm>
              <a:off x="3617608" y="1881750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7D0D2699-E3CD-6617-3C11-94CB8BCE75E2}"/>
                </a:ext>
              </a:extLst>
            </p:cNvPr>
            <p:cNvSpPr/>
            <p:nvPr/>
          </p:nvSpPr>
          <p:spPr>
            <a:xfrm>
              <a:off x="3669014" y="3226173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Ovál 10">
              <a:extLst>
                <a:ext uri="{FF2B5EF4-FFF2-40B4-BE49-F238E27FC236}">
                  <a16:creationId xmlns:a16="http://schemas.microsoft.com/office/drawing/2014/main" id="{87A402C9-FF26-0067-C272-7EBA9847B890}"/>
                </a:ext>
              </a:extLst>
            </p:cNvPr>
            <p:cNvSpPr/>
            <p:nvPr/>
          </p:nvSpPr>
          <p:spPr>
            <a:xfrm>
              <a:off x="1938274" y="3190154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D05357ED-20B6-3B94-EFB1-B2DDD2F2DE2E}"/>
                </a:ext>
              </a:extLst>
            </p:cNvPr>
            <p:cNvSpPr txBox="1"/>
            <p:nvPr/>
          </p:nvSpPr>
          <p:spPr>
            <a:xfrm>
              <a:off x="1579013" y="1847129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66975676-1D59-5BAB-80D4-29209A1EB4DE}"/>
                </a:ext>
              </a:extLst>
            </p:cNvPr>
            <p:cNvSpPr txBox="1"/>
            <p:nvPr/>
          </p:nvSpPr>
          <p:spPr>
            <a:xfrm>
              <a:off x="2592244" y="853390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15" name="TextovéPole 14">
              <a:extLst>
                <a:ext uri="{FF2B5EF4-FFF2-40B4-BE49-F238E27FC236}">
                  <a16:creationId xmlns:a16="http://schemas.microsoft.com/office/drawing/2014/main" id="{49D172B9-6E4F-3CDA-58E2-D68C38E9F002}"/>
                </a:ext>
              </a:extLst>
            </p:cNvPr>
            <p:cNvSpPr txBox="1"/>
            <p:nvPr/>
          </p:nvSpPr>
          <p:spPr>
            <a:xfrm>
              <a:off x="3671788" y="1716643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16" name="TextovéPole 15">
              <a:extLst>
                <a:ext uri="{FF2B5EF4-FFF2-40B4-BE49-F238E27FC236}">
                  <a16:creationId xmlns:a16="http://schemas.microsoft.com/office/drawing/2014/main" id="{AD4903B3-1B09-32D6-1182-C2F6FCF7393B}"/>
                </a:ext>
              </a:extLst>
            </p:cNvPr>
            <p:cNvSpPr txBox="1"/>
            <p:nvPr/>
          </p:nvSpPr>
          <p:spPr>
            <a:xfrm>
              <a:off x="2912881" y="2300744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17" name="TextovéPole 16">
              <a:extLst>
                <a:ext uri="{FF2B5EF4-FFF2-40B4-BE49-F238E27FC236}">
                  <a16:creationId xmlns:a16="http://schemas.microsoft.com/office/drawing/2014/main" id="{81115F99-3995-909B-6E6A-87899707ABD1}"/>
                </a:ext>
              </a:extLst>
            </p:cNvPr>
            <p:cNvSpPr txBox="1"/>
            <p:nvPr/>
          </p:nvSpPr>
          <p:spPr>
            <a:xfrm>
              <a:off x="3420478" y="3095687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</a:p>
          </p:txBody>
        </p:sp>
        <p:sp>
          <p:nvSpPr>
            <p:cNvPr id="18" name="TextovéPole 17">
              <a:extLst>
                <a:ext uri="{FF2B5EF4-FFF2-40B4-BE49-F238E27FC236}">
                  <a16:creationId xmlns:a16="http://schemas.microsoft.com/office/drawing/2014/main" id="{39AEF126-42EB-8448-840E-145DB9810899}"/>
                </a:ext>
              </a:extLst>
            </p:cNvPr>
            <p:cNvSpPr txBox="1"/>
            <p:nvPr/>
          </p:nvSpPr>
          <p:spPr>
            <a:xfrm>
              <a:off x="2034253" y="3059668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</a:p>
          </p:txBody>
        </p:sp>
      </p:grp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A57C030A-4B05-D87E-8A2A-7B163C6D3C4F}"/>
              </a:ext>
            </a:extLst>
          </p:cNvPr>
          <p:cNvSpPr txBox="1"/>
          <p:nvPr/>
        </p:nvSpPr>
        <p:spPr>
          <a:xfrm>
            <a:off x="1893804" y="4671847"/>
            <a:ext cx="879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cs-CZ" i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| = 6</a:t>
            </a:r>
            <a:endParaRPr lang="cs-CZ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7" name="Skupina 36">
            <a:extLst>
              <a:ext uri="{FF2B5EF4-FFF2-40B4-BE49-F238E27FC236}">
                <a16:creationId xmlns:a16="http://schemas.microsoft.com/office/drawing/2014/main" id="{F243E514-82CB-B763-DCDE-3CE4D5A2AEDF}"/>
              </a:ext>
            </a:extLst>
          </p:cNvPr>
          <p:cNvGrpSpPr/>
          <p:nvPr/>
        </p:nvGrpSpPr>
        <p:grpSpPr>
          <a:xfrm>
            <a:off x="8383409" y="1306575"/>
            <a:ext cx="2104566" cy="2097107"/>
            <a:chOff x="7445356" y="2361018"/>
            <a:chExt cx="2104566" cy="2097107"/>
          </a:xfrm>
        </p:grpSpPr>
        <p:sp>
          <p:nvSpPr>
            <p:cNvPr id="23" name="Ovál 22">
              <a:extLst>
                <a:ext uri="{FF2B5EF4-FFF2-40B4-BE49-F238E27FC236}">
                  <a16:creationId xmlns:a16="http://schemas.microsoft.com/office/drawing/2014/main" id="{806B1E0F-205E-64AB-3EAD-0BB207D14DE5}"/>
                </a:ext>
              </a:extLst>
            </p:cNvPr>
            <p:cNvSpPr/>
            <p:nvPr/>
          </p:nvSpPr>
          <p:spPr>
            <a:xfrm>
              <a:off x="7475698" y="2383901"/>
              <a:ext cx="2074224" cy="207422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4" name="TextovéPole 23">
              <a:extLst>
                <a:ext uri="{FF2B5EF4-FFF2-40B4-BE49-F238E27FC236}">
                  <a16:creationId xmlns:a16="http://schemas.microsoft.com/office/drawing/2014/main" id="{A7A859E8-CFD4-EF3F-ABAA-E7044D620365}"/>
                </a:ext>
              </a:extLst>
            </p:cNvPr>
            <p:cNvSpPr txBox="1"/>
            <p:nvPr/>
          </p:nvSpPr>
          <p:spPr>
            <a:xfrm>
              <a:off x="7445356" y="2361018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25" name="Ovál 24">
              <a:extLst>
                <a:ext uri="{FF2B5EF4-FFF2-40B4-BE49-F238E27FC236}">
                  <a16:creationId xmlns:a16="http://schemas.microsoft.com/office/drawing/2014/main" id="{6D1781A4-61F7-032B-5DF3-FC1DD397ED91}"/>
                </a:ext>
              </a:extLst>
            </p:cNvPr>
            <p:cNvSpPr/>
            <p:nvPr/>
          </p:nvSpPr>
          <p:spPr>
            <a:xfrm>
              <a:off x="7991618" y="3456072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6" name="Ovál 25">
              <a:extLst>
                <a:ext uri="{FF2B5EF4-FFF2-40B4-BE49-F238E27FC236}">
                  <a16:creationId xmlns:a16="http://schemas.microsoft.com/office/drawing/2014/main" id="{AC4956FC-2A2C-EC17-C090-33D45D46FA92}"/>
                </a:ext>
              </a:extLst>
            </p:cNvPr>
            <p:cNvSpPr/>
            <p:nvPr/>
          </p:nvSpPr>
          <p:spPr>
            <a:xfrm>
              <a:off x="9006094" y="3312653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1" name="TextovéPole 30">
              <a:extLst>
                <a:ext uri="{FF2B5EF4-FFF2-40B4-BE49-F238E27FC236}">
                  <a16:creationId xmlns:a16="http://schemas.microsoft.com/office/drawing/2014/main" id="{06B2CD1C-17AB-ED12-4D62-2E05DF8CBA78}"/>
                </a:ext>
              </a:extLst>
            </p:cNvPr>
            <p:cNvSpPr txBox="1"/>
            <p:nvPr/>
          </p:nvSpPr>
          <p:spPr>
            <a:xfrm>
              <a:off x="7742924" y="3324465"/>
              <a:ext cx="3316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32" name="TextovéPole 31">
              <a:extLst>
                <a:ext uri="{FF2B5EF4-FFF2-40B4-BE49-F238E27FC236}">
                  <a16:creationId xmlns:a16="http://schemas.microsoft.com/office/drawing/2014/main" id="{C87B9389-D955-F4D8-F4E3-0FCC6F7F2077}"/>
                </a:ext>
              </a:extLst>
            </p:cNvPr>
            <p:cNvSpPr txBox="1"/>
            <p:nvPr/>
          </p:nvSpPr>
          <p:spPr>
            <a:xfrm>
              <a:off x="9060274" y="3182167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</a:p>
          </p:txBody>
        </p:sp>
      </p:grpSp>
      <p:sp>
        <p:nvSpPr>
          <p:cNvPr id="38" name="TextovéPole 37">
            <a:extLst>
              <a:ext uri="{FF2B5EF4-FFF2-40B4-BE49-F238E27FC236}">
                <a16:creationId xmlns:a16="http://schemas.microsoft.com/office/drawing/2014/main" id="{1CCEE028-6A55-FEF4-B1CB-665807CA05D3}"/>
              </a:ext>
            </a:extLst>
          </p:cNvPr>
          <p:cNvSpPr txBox="1"/>
          <p:nvPr/>
        </p:nvSpPr>
        <p:spPr>
          <a:xfrm>
            <a:off x="9718178" y="3469903"/>
            <a:ext cx="879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cs-CZ" i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| = 2</a:t>
            </a:r>
            <a:endParaRPr lang="cs-CZ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7" name="Skupina 46">
            <a:extLst>
              <a:ext uri="{FF2B5EF4-FFF2-40B4-BE49-F238E27FC236}">
                <a16:creationId xmlns:a16="http://schemas.microsoft.com/office/drawing/2014/main" id="{935B95D5-1C40-3677-2EB7-0DB6FA4BB43A}"/>
              </a:ext>
            </a:extLst>
          </p:cNvPr>
          <p:cNvGrpSpPr/>
          <p:nvPr/>
        </p:nvGrpSpPr>
        <p:grpSpPr>
          <a:xfrm>
            <a:off x="5513332" y="3992625"/>
            <a:ext cx="1220781" cy="1068756"/>
            <a:chOff x="5513332" y="3992625"/>
            <a:chExt cx="1220781" cy="1068756"/>
          </a:xfrm>
        </p:grpSpPr>
        <p:sp>
          <p:nvSpPr>
            <p:cNvPr id="40" name="Ovál 39">
              <a:extLst>
                <a:ext uri="{FF2B5EF4-FFF2-40B4-BE49-F238E27FC236}">
                  <a16:creationId xmlns:a16="http://schemas.microsoft.com/office/drawing/2014/main" id="{323867A5-3738-243E-2EFF-B70BFDE480D1}"/>
                </a:ext>
              </a:extLst>
            </p:cNvPr>
            <p:cNvSpPr/>
            <p:nvPr/>
          </p:nvSpPr>
          <p:spPr>
            <a:xfrm>
              <a:off x="5737287" y="4064555"/>
              <a:ext cx="996826" cy="99682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ovéPole 40">
                  <a:extLst>
                    <a:ext uri="{FF2B5EF4-FFF2-40B4-BE49-F238E27FC236}">
                      <a16:creationId xmlns:a16="http://schemas.microsoft.com/office/drawing/2014/main" id="{E3B131AA-AEAC-EBCD-F8E7-BE08FD1CA8DB}"/>
                    </a:ext>
                  </a:extLst>
                </p:cNvPr>
                <p:cNvSpPr txBox="1"/>
                <p:nvPr/>
              </p:nvSpPr>
              <p:spPr>
                <a:xfrm>
                  <a:off x="5513332" y="3992625"/>
                  <a:ext cx="31889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∅</m:t>
                        </m:r>
                      </m:oMath>
                    </m:oMathPara>
                  </a14:m>
                  <a:endParaRPr lang="cs-CZ" i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41" name="TextovéPole 40">
                  <a:extLst>
                    <a:ext uri="{FF2B5EF4-FFF2-40B4-BE49-F238E27FC236}">
                      <a16:creationId xmlns:a16="http://schemas.microsoft.com/office/drawing/2014/main" id="{E3B131AA-AEAC-EBCD-F8E7-BE08FD1CA8D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13332" y="3992625"/>
                  <a:ext cx="318892" cy="369332"/>
                </a:xfrm>
                <a:prstGeom prst="rect">
                  <a:avLst/>
                </a:prstGeom>
                <a:blipFill>
                  <a:blip r:embed="rId2"/>
                  <a:stretch>
                    <a:fillRect r="-3774" b="-1639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ovéPole 45">
                <a:extLst>
                  <a:ext uri="{FF2B5EF4-FFF2-40B4-BE49-F238E27FC236}">
                    <a16:creationId xmlns:a16="http://schemas.microsoft.com/office/drawing/2014/main" id="{C5B536AB-7E45-D80F-D624-4E2441447D18}"/>
                  </a:ext>
                </a:extLst>
              </p:cNvPr>
              <p:cNvSpPr txBox="1"/>
              <p:nvPr/>
            </p:nvSpPr>
            <p:spPr>
              <a:xfrm>
                <a:off x="6084804" y="5135822"/>
                <a:ext cx="87918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∅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 = 0</a:t>
                </a:r>
                <a:endParaRPr lang="cs-CZ" i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6" name="TextovéPole 45">
                <a:extLst>
                  <a:ext uri="{FF2B5EF4-FFF2-40B4-BE49-F238E27FC236}">
                    <a16:creationId xmlns:a16="http://schemas.microsoft.com/office/drawing/2014/main" id="{C5B536AB-7E45-D80F-D624-4E2441447D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804" y="5135822"/>
                <a:ext cx="879189" cy="369332"/>
              </a:xfrm>
              <a:prstGeom prst="rect">
                <a:avLst/>
              </a:prstGeom>
              <a:blipFill>
                <a:blip r:embed="rId3"/>
                <a:stretch>
                  <a:fillRect l="-5556" t="-8197" b="-245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0493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8" grpId="0"/>
      <p:bldP spid="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Skupina 24">
            <a:extLst>
              <a:ext uri="{FF2B5EF4-FFF2-40B4-BE49-F238E27FC236}">
                <a16:creationId xmlns:a16="http://schemas.microsoft.com/office/drawing/2014/main" id="{27FAB28F-8711-CA18-B3A6-A8BB6383462C}"/>
              </a:ext>
            </a:extLst>
          </p:cNvPr>
          <p:cNvGrpSpPr/>
          <p:nvPr/>
        </p:nvGrpSpPr>
        <p:grpSpPr>
          <a:xfrm>
            <a:off x="1120951" y="819359"/>
            <a:ext cx="3299381" cy="3299381"/>
            <a:chOff x="1402891" y="1158449"/>
            <a:chExt cx="3299381" cy="3299381"/>
          </a:xfrm>
        </p:grpSpPr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97806375-5F3D-182A-B067-5681319BC134}"/>
                </a:ext>
              </a:extLst>
            </p:cNvPr>
            <p:cNvSpPr/>
            <p:nvPr/>
          </p:nvSpPr>
          <p:spPr>
            <a:xfrm>
              <a:off x="1402891" y="1158449"/>
              <a:ext cx="3299381" cy="3299381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TextovéPole 5">
              <a:extLst>
                <a:ext uri="{FF2B5EF4-FFF2-40B4-BE49-F238E27FC236}">
                  <a16:creationId xmlns:a16="http://schemas.microsoft.com/office/drawing/2014/main" id="{33B2B391-1FC4-FBBB-DC03-C244CE2A5227}"/>
                </a:ext>
              </a:extLst>
            </p:cNvPr>
            <p:cNvSpPr txBox="1"/>
            <p:nvPr/>
          </p:nvSpPr>
          <p:spPr>
            <a:xfrm>
              <a:off x="4235646" y="1164006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i="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ℕ</a:t>
              </a:r>
              <a:endParaRPr lang="cs-CZ" b="1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E189718C-A87C-7CCF-918F-BBBFE7054C94}"/>
                </a:ext>
              </a:extLst>
            </p:cNvPr>
            <p:cNvSpPr/>
            <p:nvPr/>
          </p:nvSpPr>
          <p:spPr>
            <a:xfrm>
              <a:off x="3315605" y="1718058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4EA5AC41-E1A6-A075-6BD6-C07099EC30E7}"/>
                </a:ext>
              </a:extLst>
            </p:cNvPr>
            <p:cNvSpPr/>
            <p:nvPr/>
          </p:nvSpPr>
          <p:spPr>
            <a:xfrm>
              <a:off x="2530195" y="1720075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9BDDF64C-7B9A-E4AF-7A42-9265CF6CE645}"/>
                </a:ext>
              </a:extLst>
            </p:cNvPr>
            <p:cNvSpPr/>
            <p:nvPr/>
          </p:nvSpPr>
          <p:spPr>
            <a:xfrm>
              <a:off x="2953564" y="2443930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296D5A6B-5C3C-B5C9-6450-69BF5530A9AD}"/>
                </a:ext>
              </a:extLst>
            </p:cNvPr>
            <p:cNvSpPr/>
            <p:nvPr/>
          </p:nvSpPr>
          <p:spPr>
            <a:xfrm>
              <a:off x="2078594" y="2443930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Ovál 10">
              <a:extLst>
                <a:ext uri="{FF2B5EF4-FFF2-40B4-BE49-F238E27FC236}">
                  <a16:creationId xmlns:a16="http://schemas.microsoft.com/office/drawing/2014/main" id="{92415D78-9016-FF78-36B4-95A72815E3AA}"/>
                </a:ext>
              </a:extLst>
            </p:cNvPr>
            <p:cNvSpPr/>
            <p:nvPr/>
          </p:nvSpPr>
          <p:spPr>
            <a:xfrm>
              <a:off x="3955977" y="2443930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6BAD7AEA-AB90-40AC-637A-9A9D5ADE085F}"/>
                </a:ext>
              </a:extLst>
            </p:cNvPr>
            <p:cNvSpPr/>
            <p:nvPr/>
          </p:nvSpPr>
          <p:spPr>
            <a:xfrm>
              <a:off x="2102624" y="3199031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E7F19F06-994F-D7F1-8897-B3CEFE1395FD}"/>
                </a:ext>
              </a:extLst>
            </p:cNvPr>
            <p:cNvSpPr txBox="1"/>
            <p:nvPr/>
          </p:nvSpPr>
          <p:spPr>
            <a:xfrm>
              <a:off x="3400732" y="1587572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C1B2536D-DA1F-C2C1-3D85-20976829A8B1}"/>
                </a:ext>
              </a:extLst>
            </p:cNvPr>
            <p:cNvSpPr txBox="1"/>
            <p:nvPr/>
          </p:nvSpPr>
          <p:spPr>
            <a:xfrm>
              <a:off x="2265483" y="1582277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15" name="TextovéPole 14">
              <a:extLst>
                <a:ext uri="{FF2B5EF4-FFF2-40B4-BE49-F238E27FC236}">
                  <a16:creationId xmlns:a16="http://schemas.microsoft.com/office/drawing/2014/main" id="{984E15D5-D9DB-0B53-9DBE-99520666A0BB}"/>
                </a:ext>
              </a:extLst>
            </p:cNvPr>
            <p:cNvSpPr txBox="1"/>
            <p:nvPr/>
          </p:nvSpPr>
          <p:spPr>
            <a:xfrm>
              <a:off x="1813262" y="2313444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6" name="TextovéPole 15">
              <a:extLst>
                <a:ext uri="{FF2B5EF4-FFF2-40B4-BE49-F238E27FC236}">
                  <a16:creationId xmlns:a16="http://schemas.microsoft.com/office/drawing/2014/main" id="{193B43DD-3D4E-8321-36A1-E006B8340B9D}"/>
                </a:ext>
              </a:extLst>
            </p:cNvPr>
            <p:cNvSpPr txBox="1"/>
            <p:nvPr/>
          </p:nvSpPr>
          <p:spPr>
            <a:xfrm>
              <a:off x="3007744" y="2313444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7" name="TextovéPole 16">
              <a:extLst>
                <a:ext uri="{FF2B5EF4-FFF2-40B4-BE49-F238E27FC236}">
                  <a16:creationId xmlns:a16="http://schemas.microsoft.com/office/drawing/2014/main" id="{4DFC2DEF-6569-FE44-2360-4C5D441AFD8D}"/>
                </a:ext>
              </a:extLst>
            </p:cNvPr>
            <p:cNvSpPr txBox="1"/>
            <p:nvPr/>
          </p:nvSpPr>
          <p:spPr>
            <a:xfrm>
              <a:off x="4010157" y="2313444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8" name="TextovéPole 17">
              <a:extLst>
                <a:ext uri="{FF2B5EF4-FFF2-40B4-BE49-F238E27FC236}">
                  <a16:creationId xmlns:a16="http://schemas.microsoft.com/office/drawing/2014/main" id="{7CD4D71E-0128-9907-4D2D-5E005854E7E1}"/>
                </a:ext>
              </a:extLst>
            </p:cNvPr>
            <p:cNvSpPr txBox="1"/>
            <p:nvPr/>
          </p:nvSpPr>
          <p:spPr>
            <a:xfrm>
              <a:off x="1837912" y="3059668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19" name="Ovál 18">
              <a:extLst>
                <a:ext uri="{FF2B5EF4-FFF2-40B4-BE49-F238E27FC236}">
                  <a16:creationId xmlns:a16="http://schemas.microsoft.com/office/drawing/2014/main" id="{2F6B6F8A-84F8-15BA-9FA6-A653D6DEBE88}"/>
                </a:ext>
              </a:extLst>
            </p:cNvPr>
            <p:cNvSpPr/>
            <p:nvPr/>
          </p:nvSpPr>
          <p:spPr>
            <a:xfrm>
              <a:off x="2899384" y="3199031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" name="TextovéPole 19">
              <a:extLst>
                <a:ext uri="{FF2B5EF4-FFF2-40B4-BE49-F238E27FC236}">
                  <a16:creationId xmlns:a16="http://schemas.microsoft.com/office/drawing/2014/main" id="{4F49580A-57AC-400D-6344-05F2D349435E}"/>
                </a:ext>
              </a:extLst>
            </p:cNvPr>
            <p:cNvSpPr txBox="1"/>
            <p:nvPr/>
          </p:nvSpPr>
          <p:spPr>
            <a:xfrm>
              <a:off x="2982062" y="3059668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21" name="Ovál 20">
              <a:extLst>
                <a:ext uri="{FF2B5EF4-FFF2-40B4-BE49-F238E27FC236}">
                  <a16:creationId xmlns:a16="http://schemas.microsoft.com/office/drawing/2014/main" id="{C26BEF6F-93B9-9297-61D6-08BF72279279}"/>
                </a:ext>
              </a:extLst>
            </p:cNvPr>
            <p:cNvSpPr/>
            <p:nvPr/>
          </p:nvSpPr>
          <p:spPr>
            <a:xfrm>
              <a:off x="3778822" y="3203793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2" name="TextovéPole 21">
              <a:extLst>
                <a:ext uri="{FF2B5EF4-FFF2-40B4-BE49-F238E27FC236}">
                  <a16:creationId xmlns:a16="http://schemas.microsoft.com/office/drawing/2014/main" id="{FB67BD0F-754C-02A5-E949-16F526139E29}"/>
                </a:ext>
              </a:extLst>
            </p:cNvPr>
            <p:cNvSpPr txBox="1"/>
            <p:nvPr/>
          </p:nvSpPr>
          <p:spPr>
            <a:xfrm>
              <a:off x="3842167" y="3059668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23" name="TextovéPole 22">
              <a:extLst>
                <a:ext uri="{FF2B5EF4-FFF2-40B4-BE49-F238E27FC236}">
                  <a16:creationId xmlns:a16="http://schemas.microsoft.com/office/drawing/2014/main" id="{659581C1-A8EA-2051-CFEF-2028357F654A}"/>
                </a:ext>
              </a:extLst>
            </p:cNvPr>
            <p:cNvSpPr txBox="1"/>
            <p:nvPr/>
          </p:nvSpPr>
          <p:spPr>
            <a:xfrm>
              <a:off x="2682532" y="3708653"/>
              <a:ext cx="6872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…</a:t>
              </a:r>
            </a:p>
          </p:txBody>
        </p:sp>
      </p:grp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1DDF392D-8833-39B3-F1BB-493EA9D78439}"/>
              </a:ext>
            </a:extLst>
          </p:cNvPr>
          <p:cNvSpPr txBox="1"/>
          <p:nvPr/>
        </p:nvSpPr>
        <p:spPr>
          <a:xfrm>
            <a:off x="1796654" y="4225921"/>
            <a:ext cx="879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cs-CZ" b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ℕ</a:t>
            </a:r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| = </a:t>
            </a:r>
            <a:endParaRPr lang="cs-CZ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ovéPole 25">
                <a:extLst>
                  <a:ext uri="{FF2B5EF4-FFF2-40B4-BE49-F238E27FC236}">
                    <a16:creationId xmlns:a16="http://schemas.microsoft.com/office/drawing/2014/main" id="{5D5772AA-65A7-C3EF-6064-D100A0087944}"/>
                  </a:ext>
                </a:extLst>
              </p:cNvPr>
              <p:cNvSpPr txBox="1"/>
              <p:nvPr/>
            </p:nvSpPr>
            <p:spPr>
              <a:xfrm>
                <a:off x="1796654" y="4225921"/>
                <a:ext cx="13221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</a:t>
                </a:r>
                <a:r>
                  <a:rPr lang="cs-CZ" b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ℕ</a:t>
                </a:r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 =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∞</m:t>
                    </m:r>
                  </m:oMath>
                </a14:m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???</a:t>
                </a:r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cs-CZ" i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TextovéPole 25">
                <a:extLst>
                  <a:ext uri="{FF2B5EF4-FFF2-40B4-BE49-F238E27FC236}">
                    <a16:creationId xmlns:a16="http://schemas.microsoft.com/office/drawing/2014/main" id="{5D5772AA-65A7-C3EF-6064-D100A00879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6654" y="4225921"/>
                <a:ext cx="1322138" cy="369332"/>
              </a:xfrm>
              <a:prstGeom prst="rect">
                <a:avLst/>
              </a:prstGeom>
              <a:blipFill>
                <a:blip r:embed="rId2"/>
                <a:stretch>
                  <a:fillRect l="-4147" t="-8197" r="-922" b="-245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9" name="Skupina 68">
            <a:extLst>
              <a:ext uri="{FF2B5EF4-FFF2-40B4-BE49-F238E27FC236}">
                <a16:creationId xmlns:a16="http://schemas.microsoft.com/office/drawing/2014/main" id="{84B566A6-C5E0-0188-58C4-4180C8AAD451}"/>
              </a:ext>
            </a:extLst>
          </p:cNvPr>
          <p:cNvGrpSpPr/>
          <p:nvPr/>
        </p:nvGrpSpPr>
        <p:grpSpPr>
          <a:xfrm>
            <a:off x="5841952" y="567137"/>
            <a:ext cx="5045545" cy="5045545"/>
            <a:chOff x="4898200" y="693995"/>
            <a:chExt cx="5045545" cy="5045545"/>
          </a:xfrm>
        </p:grpSpPr>
        <p:sp>
          <p:nvSpPr>
            <p:cNvPr id="28" name="Ovál 27">
              <a:extLst>
                <a:ext uri="{FF2B5EF4-FFF2-40B4-BE49-F238E27FC236}">
                  <a16:creationId xmlns:a16="http://schemas.microsoft.com/office/drawing/2014/main" id="{CE4F4877-C1CE-F2C4-D81D-F68555DB3377}"/>
                </a:ext>
              </a:extLst>
            </p:cNvPr>
            <p:cNvSpPr/>
            <p:nvPr/>
          </p:nvSpPr>
          <p:spPr>
            <a:xfrm>
              <a:off x="4898200" y="693995"/>
              <a:ext cx="5045545" cy="5045545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9" name="TextovéPole 28">
              <a:extLst>
                <a:ext uri="{FF2B5EF4-FFF2-40B4-BE49-F238E27FC236}">
                  <a16:creationId xmlns:a16="http://schemas.microsoft.com/office/drawing/2014/main" id="{D8FF91FA-BA00-7DBC-2973-2D79EF148A1E}"/>
                </a:ext>
              </a:extLst>
            </p:cNvPr>
            <p:cNvSpPr txBox="1"/>
            <p:nvPr/>
          </p:nvSpPr>
          <p:spPr>
            <a:xfrm>
              <a:off x="8983860" y="927127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i="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ℝ</a:t>
              </a:r>
              <a:endParaRPr lang="cs-CZ" b="1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Ovál 30">
              <a:extLst>
                <a:ext uri="{FF2B5EF4-FFF2-40B4-BE49-F238E27FC236}">
                  <a16:creationId xmlns:a16="http://schemas.microsoft.com/office/drawing/2014/main" id="{BD9B291F-ABD4-E3E6-362D-EB4D1B4C8C88}"/>
                </a:ext>
              </a:extLst>
            </p:cNvPr>
            <p:cNvSpPr/>
            <p:nvPr/>
          </p:nvSpPr>
          <p:spPr>
            <a:xfrm>
              <a:off x="8167395" y="1567059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3" name="Ovál 32">
              <a:extLst>
                <a:ext uri="{FF2B5EF4-FFF2-40B4-BE49-F238E27FC236}">
                  <a16:creationId xmlns:a16="http://schemas.microsoft.com/office/drawing/2014/main" id="{66874AC7-BE88-4EE9-963D-4935E5F18957}"/>
                </a:ext>
              </a:extLst>
            </p:cNvPr>
            <p:cNvSpPr/>
            <p:nvPr/>
          </p:nvSpPr>
          <p:spPr>
            <a:xfrm>
              <a:off x="8622356" y="3277419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5" name="Ovál 34">
              <a:extLst>
                <a:ext uri="{FF2B5EF4-FFF2-40B4-BE49-F238E27FC236}">
                  <a16:creationId xmlns:a16="http://schemas.microsoft.com/office/drawing/2014/main" id="{F14B2D41-7964-82FF-50B2-6D0663276130}"/>
                </a:ext>
              </a:extLst>
            </p:cNvPr>
            <p:cNvSpPr/>
            <p:nvPr/>
          </p:nvSpPr>
          <p:spPr>
            <a:xfrm>
              <a:off x="8592712" y="2516302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ovéPole 36">
                  <a:extLst>
                    <a:ext uri="{FF2B5EF4-FFF2-40B4-BE49-F238E27FC236}">
                      <a16:creationId xmlns:a16="http://schemas.microsoft.com/office/drawing/2014/main" id="{5219594C-CA3D-6E09-6F72-5706805D4A1D}"/>
                    </a:ext>
                  </a:extLst>
                </p:cNvPr>
                <p:cNvSpPr txBox="1"/>
                <p:nvPr/>
              </p:nvSpPr>
              <p:spPr>
                <a:xfrm>
                  <a:off x="8266588" y="1293939"/>
                  <a:ext cx="318892" cy="63478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cs-CZ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cs-CZ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37" name="TextovéPole 36">
                  <a:extLst>
                    <a:ext uri="{FF2B5EF4-FFF2-40B4-BE49-F238E27FC236}">
                      <a16:creationId xmlns:a16="http://schemas.microsoft.com/office/drawing/2014/main" id="{5219594C-CA3D-6E09-6F72-5706805D4A1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66588" y="1293939"/>
                  <a:ext cx="318892" cy="634789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ovéPole 37">
                  <a:extLst>
                    <a:ext uri="{FF2B5EF4-FFF2-40B4-BE49-F238E27FC236}">
                      <a16:creationId xmlns:a16="http://schemas.microsoft.com/office/drawing/2014/main" id="{E9BA5708-DBBC-8F88-4D95-D5FBDD5FD039}"/>
                    </a:ext>
                  </a:extLst>
                </p:cNvPr>
                <p:cNvSpPr txBox="1"/>
                <p:nvPr/>
              </p:nvSpPr>
              <p:spPr>
                <a:xfrm>
                  <a:off x="8712577" y="3129417"/>
                  <a:ext cx="31889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oMath>
                    </m:oMathPara>
                  </a14:m>
                  <a:endParaRPr lang="cs-CZ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38" name="TextovéPole 37">
                  <a:extLst>
                    <a:ext uri="{FF2B5EF4-FFF2-40B4-BE49-F238E27FC236}">
                      <a16:creationId xmlns:a16="http://schemas.microsoft.com/office/drawing/2014/main" id="{E9BA5708-DBBC-8F88-4D95-D5FBDD5FD03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12577" y="3129417"/>
                  <a:ext cx="318892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ovéPole 40">
                  <a:extLst>
                    <a:ext uri="{FF2B5EF4-FFF2-40B4-BE49-F238E27FC236}">
                      <a16:creationId xmlns:a16="http://schemas.microsoft.com/office/drawing/2014/main" id="{58A7D5A2-14C2-06F3-DF86-3C7A491AB5E7}"/>
                    </a:ext>
                  </a:extLst>
                </p:cNvPr>
                <p:cNvSpPr txBox="1"/>
                <p:nvPr/>
              </p:nvSpPr>
              <p:spPr>
                <a:xfrm>
                  <a:off x="8677070" y="2356045"/>
                  <a:ext cx="318892" cy="4019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cs-CZ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e>
                        </m:rad>
                      </m:oMath>
                    </m:oMathPara>
                  </a14:m>
                  <a:endParaRPr lang="cs-CZ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41" name="TextovéPole 40">
                  <a:extLst>
                    <a:ext uri="{FF2B5EF4-FFF2-40B4-BE49-F238E27FC236}">
                      <a16:creationId xmlns:a16="http://schemas.microsoft.com/office/drawing/2014/main" id="{58A7D5A2-14C2-06F3-DF86-3C7A491AB5E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77070" y="2356045"/>
                  <a:ext cx="318892" cy="401970"/>
                </a:xfrm>
                <a:prstGeom prst="rect">
                  <a:avLst/>
                </a:prstGeom>
                <a:blipFill>
                  <a:blip r:embed="rId5"/>
                  <a:stretch>
                    <a:fillRect r="-41509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2" name="Ovál 41">
              <a:extLst>
                <a:ext uri="{FF2B5EF4-FFF2-40B4-BE49-F238E27FC236}">
                  <a16:creationId xmlns:a16="http://schemas.microsoft.com/office/drawing/2014/main" id="{D8BFB4E8-4487-7B8C-3396-8CCE99D43CD4}"/>
                </a:ext>
              </a:extLst>
            </p:cNvPr>
            <p:cNvSpPr/>
            <p:nvPr/>
          </p:nvSpPr>
          <p:spPr>
            <a:xfrm>
              <a:off x="8484352" y="3926852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3" name="TextovéPole 42">
              <a:extLst>
                <a:ext uri="{FF2B5EF4-FFF2-40B4-BE49-F238E27FC236}">
                  <a16:creationId xmlns:a16="http://schemas.microsoft.com/office/drawing/2014/main" id="{9B864D6A-38FB-F689-D253-83E5896AC161}"/>
                </a:ext>
              </a:extLst>
            </p:cNvPr>
            <p:cNvSpPr txBox="1"/>
            <p:nvPr/>
          </p:nvSpPr>
          <p:spPr>
            <a:xfrm>
              <a:off x="8541084" y="3782174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</a:p>
          </p:txBody>
        </p:sp>
        <p:sp>
          <p:nvSpPr>
            <p:cNvPr id="44" name="Ovál 43">
              <a:extLst>
                <a:ext uri="{FF2B5EF4-FFF2-40B4-BE49-F238E27FC236}">
                  <a16:creationId xmlns:a16="http://schemas.microsoft.com/office/drawing/2014/main" id="{EB634477-9250-ACDA-1F96-2194B9A0FCC0}"/>
                </a:ext>
              </a:extLst>
            </p:cNvPr>
            <p:cNvSpPr/>
            <p:nvPr/>
          </p:nvSpPr>
          <p:spPr>
            <a:xfrm>
              <a:off x="5955802" y="4268026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5" name="TextovéPole 44">
              <a:extLst>
                <a:ext uri="{FF2B5EF4-FFF2-40B4-BE49-F238E27FC236}">
                  <a16:creationId xmlns:a16="http://schemas.microsoft.com/office/drawing/2014/main" id="{0BB38EB2-1D2C-0A1F-1897-4B50FD7E64DC}"/>
                </a:ext>
              </a:extLst>
            </p:cNvPr>
            <p:cNvSpPr txBox="1"/>
            <p:nvPr/>
          </p:nvSpPr>
          <p:spPr>
            <a:xfrm>
              <a:off x="6022583" y="4133889"/>
              <a:ext cx="12940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9,154489…</a:t>
              </a:r>
            </a:p>
          </p:txBody>
        </p:sp>
        <p:sp>
          <p:nvSpPr>
            <p:cNvPr id="46" name="TextovéPole 45">
              <a:extLst>
                <a:ext uri="{FF2B5EF4-FFF2-40B4-BE49-F238E27FC236}">
                  <a16:creationId xmlns:a16="http://schemas.microsoft.com/office/drawing/2014/main" id="{4588AD7E-EDE3-E70A-DAEF-F2582666CDF1}"/>
                </a:ext>
              </a:extLst>
            </p:cNvPr>
            <p:cNvSpPr txBox="1"/>
            <p:nvPr/>
          </p:nvSpPr>
          <p:spPr>
            <a:xfrm>
              <a:off x="7202286" y="4809912"/>
              <a:ext cx="6872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…</a:t>
              </a:r>
            </a:p>
          </p:txBody>
        </p:sp>
        <p:grpSp>
          <p:nvGrpSpPr>
            <p:cNvPr id="49" name="Skupina 48">
              <a:extLst>
                <a:ext uri="{FF2B5EF4-FFF2-40B4-BE49-F238E27FC236}">
                  <a16:creationId xmlns:a16="http://schemas.microsoft.com/office/drawing/2014/main" id="{A30F3166-500B-D427-74A3-FC7037EDCE50}"/>
                </a:ext>
              </a:extLst>
            </p:cNvPr>
            <p:cNvGrpSpPr/>
            <p:nvPr/>
          </p:nvGrpSpPr>
          <p:grpSpPr>
            <a:xfrm>
              <a:off x="5352846" y="1465177"/>
              <a:ext cx="2482610" cy="2484318"/>
              <a:chOff x="1402891" y="1156179"/>
              <a:chExt cx="3299381" cy="3301651"/>
            </a:xfrm>
          </p:grpSpPr>
          <p:sp>
            <p:nvSpPr>
              <p:cNvPr id="50" name="Ovál 49">
                <a:extLst>
                  <a:ext uri="{FF2B5EF4-FFF2-40B4-BE49-F238E27FC236}">
                    <a16:creationId xmlns:a16="http://schemas.microsoft.com/office/drawing/2014/main" id="{DF8C6348-8700-C3B1-325F-31EF47D6374C}"/>
                  </a:ext>
                </a:extLst>
              </p:cNvPr>
              <p:cNvSpPr/>
              <p:nvPr/>
            </p:nvSpPr>
            <p:spPr>
              <a:xfrm>
                <a:off x="1402891" y="1158449"/>
                <a:ext cx="3299381" cy="3299381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51" name="TextovéPole 50">
                <a:extLst>
                  <a:ext uri="{FF2B5EF4-FFF2-40B4-BE49-F238E27FC236}">
                    <a16:creationId xmlns:a16="http://schemas.microsoft.com/office/drawing/2014/main" id="{2AB2B87B-333B-25C1-73B4-18AC42358D80}"/>
                  </a:ext>
                </a:extLst>
              </p:cNvPr>
              <p:cNvSpPr txBox="1"/>
              <p:nvPr/>
            </p:nvSpPr>
            <p:spPr>
              <a:xfrm>
                <a:off x="4109231" y="1156179"/>
                <a:ext cx="318891" cy="4908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b="1" i="0">
                    <a:solidFill>
                      <a:schemeClr val="bg2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ℕ</a:t>
                </a:r>
                <a:endParaRPr lang="cs-CZ" b="1" i="1">
                  <a:solidFill>
                    <a:schemeClr val="bg2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2" name="Ovál 51">
                <a:extLst>
                  <a:ext uri="{FF2B5EF4-FFF2-40B4-BE49-F238E27FC236}">
                    <a16:creationId xmlns:a16="http://schemas.microsoft.com/office/drawing/2014/main" id="{696F1C96-BB14-03E3-D26C-1BD4F1C6A4AB}"/>
                  </a:ext>
                </a:extLst>
              </p:cNvPr>
              <p:cNvSpPr/>
              <p:nvPr/>
            </p:nvSpPr>
            <p:spPr>
              <a:xfrm>
                <a:off x="3315605" y="1718058"/>
                <a:ext cx="108360" cy="10836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3" name="Ovál 52">
                <a:extLst>
                  <a:ext uri="{FF2B5EF4-FFF2-40B4-BE49-F238E27FC236}">
                    <a16:creationId xmlns:a16="http://schemas.microsoft.com/office/drawing/2014/main" id="{553458B9-54E5-96F6-E1BD-756018FEEF14}"/>
                  </a:ext>
                </a:extLst>
              </p:cNvPr>
              <p:cNvSpPr/>
              <p:nvPr/>
            </p:nvSpPr>
            <p:spPr>
              <a:xfrm>
                <a:off x="2530195" y="1720075"/>
                <a:ext cx="108360" cy="10836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4" name="Ovál 53">
                <a:extLst>
                  <a:ext uri="{FF2B5EF4-FFF2-40B4-BE49-F238E27FC236}">
                    <a16:creationId xmlns:a16="http://schemas.microsoft.com/office/drawing/2014/main" id="{037D17C9-76FF-5B98-0326-A19D89229B1F}"/>
                  </a:ext>
                </a:extLst>
              </p:cNvPr>
              <p:cNvSpPr/>
              <p:nvPr/>
            </p:nvSpPr>
            <p:spPr>
              <a:xfrm>
                <a:off x="2953564" y="2443930"/>
                <a:ext cx="108360" cy="10836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5" name="Ovál 54">
                <a:extLst>
                  <a:ext uri="{FF2B5EF4-FFF2-40B4-BE49-F238E27FC236}">
                    <a16:creationId xmlns:a16="http://schemas.microsoft.com/office/drawing/2014/main" id="{2463C462-577F-A7B0-E693-A02CBA804956}"/>
                  </a:ext>
                </a:extLst>
              </p:cNvPr>
              <p:cNvSpPr/>
              <p:nvPr/>
            </p:nvSpPr>
            <p:spPr>
              <a:xfrm>
                <a:off x="2078594" y="2443930"/>
                <a:ext cx="108360" cy="10836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6" name="Ovál 55">
                <a:extLst>
                  <a:ext uri="{FF2B5EF4-FFF2-40B4-BE49-F238E27FC236}">
                    <a16:creationId xmlns:a16="http://schemas.microsoft.com/office/drawing/2014/main" id="{AB87DDA1-EBEC-7513-52F8-9E802E14E41B}"/>
                  </a:ext>
                </a:extLst>
              </p:cNvPr>
              <p:cNvSpPr/>
              <p:nvPr/>
            </p:nvSpPr>
            <p:spPr>
              <a:xfrm>
                <a:off x="3955977" y="2443930"/>
                <a:ext cx="108360" cy="10836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7" name="Ovál 56">
                <a:extLst>
                  <a:ext uri="{FF2B5EF4-FFF2-40B4-BE49-F238E27FC236}">
                    <a16:creationId xmlns:a16="http://schemas.microsoft.com/office/drawing/2014/main" id="{72545F0E-0BE9-2F70-5592-A5E3454D5DFE}"/>
                  </a:ext>
                </a:extLst>
              </p:cNvPr>
              <p:cNvSpPr/>
              <p:nvPr/>
            </p:nvSpPr>
            <p:spPr>
              <a:xfrm>
                <a:off x="2102624" y="3199031"/>
                <a:ext cx="108360" cy="10836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8" name="TextovéPole 57">
                <a:extLst>
                  <a:ext uri="{FF2B5EF4-FFF2-40B4-BE49-F238E27FC236}">
                    <a16:creationId xmlns:a16="http://schemas.microsoft.com/office/drawing/2014/main" id="{BDA94332-3823-AD70-5CA9-4590CB3BDEDE}"/>
                  </a:ext>
                </a:extLst>
              </p:cNvPr>
              <p:cNvSpPr txBox="1"/>
              <p:nvPr/>
            </p:nvSpPr>
            <p:spPr>
              <a:xfrm>
                <a:off x="3337090" y="1533338"/>
                <a:ext cx="31889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59" name="TextovéPole 58">
                <a:extLst>
                  <a:ext uri="{FF2B5EF4-FFF2-40B4-BE49-F238E27FC236}">
                    <a16:creationId xmlns:a16="http://schemas.microsoft.com/office/drawing/2014/main" id="{45504C08-6D9D-430F-2AB3-9E05EB23B4E5}"/>
                  </a:ext>
                </a:extLst>
              </p:cNvPr>
              <p:cNvSpPr txBox="1"/>
              <p:nvPr/>
            </p:nvSpPr>
            <p:spPr>
              <a:xfrm>
                <a:off x="2210545" y="1533338"/>
                <a:ext cx="31889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</a:p>
            </p:txBody>
          </p:sp>
          <p:sp>
            <p:nvSpPr>
              <p:cNvPr id="60" name="TextovéPole 59">
                <a:extLst>
                  <a:ext uri="{FF2B5EF4-FFF2-40B4-BE49-F238E27FC236}">
                    <a16:creationId xmlns:a16="http://schemas.microsoft.com/office/drawing/2014/main" id="{018947C3-2DA6-54A2-936E-62ECE5471F20}"/>
                  </a:ext>
                </a:extLst>
              </p:cNvPr>
              <p:cNvSpPr txBox="1"/>
              <p:nvPr/>
            </p:nvSpPr>
            <p:spPr>
              <a:xfrm>
                <a:off x="1779880" y="2251981"/>
                <a:ext cx="31889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61" name="TextovéPole 60">
                <a:extLst>
                  <a:ext uri="{FF2B5EF4-FFF2-40B4-BE49-F238E27FC236}">
                    <a16:creationId xmlns:a16="http://schemas.microsoft.com/office/drawing/2014/main" id="{659166EC-D4B9-E082-6382-4F2C6FF2BED6}"/>
                  </a:ext>
                </a:extLst>
              </p:cNvPr>
              <p:cNvSpPr txBox="1"/>
              <p:nvPr/>
            </p:nvSpPr>
            <p:spPr>
              <a:xfrm>
                <a:off x="2972184" y="2237917"/>
                <a:ext cx="31889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62" name="TextovéPole 61">
                <a:extLst>
                  <a:ext uri="{FF2B5EF4-FFF2-40B4-BE49-F238E27FC236}">
                    <a16:creationId xmlns:a16="http://schemas.microsoft.com/office/drawing/2014/main" id="{E9FA53A8-B127-868F-E4BF-DF46DAE5E07F}"/>
                  </a:ext>
                </a:extLst>
              </p:cNvPr>
              <p:cNvSpPr txBox="1"/>
              <p:nvPr/>
            </p:nvSpPr>
            <p:spPr>
              <a:xfrm>
                <a:off x="3980615" y="2237916"/>
                <a:ext cx="31889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</a:p>
            </p:txBody>
          </p:sp>
          <p:sp>
            <p:nvSpPr>
              <p:cNvPr id="63" name="TextovéPole 62">
                <a:extLst>
                  <a:ext uri="{FF2B5EF4-FFF2-40B4-BE49-F238E27FC236}">
                    <a16:creationId xmlns:a16="http://schemas.microsoft.com/office/drawing/2014/main" id="{3B6F225B-918D-01F0-C7F7-0B5C83858C4C}"/>
                  </a:ext>
                </a:extLst>
              </p:cNvPr>
              <p:cNvSpPr txBox="1"/>
              <p:nvPr/>
            </p:nvSpPr>
            <p:spPr>
              <a:xfrm>
                <a:off x="1813882" y="2997252"/>
                <a:ext cx="31889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</a:p>
            </p:txBody>
          </p:sp>
          <p:sp>
            <p:nvSpPr>
              <p:cNvPr id="64" name="Ovál 63">
                <a:extLst>
                  <a:ext uri="{FF2B5EF4-FFF2-40B4-BE49-F238E27FC236}">
                    <a16:creationId xmlns:a16="http://schemas.microsoft.com/office/drawing/2014/main" id="{E7C578CA-8A04-00E3-684D-4972D87336FB}"/>
                  </a:ext>
                </a:extLst>
              </p:cNvPr>
              <p:cNvSpPr/>
              <p:nvPr/>
            </p:nvSpPr>
            <p:spPr>
              <a:xfrm>
                <a:off x="2899384" y="3199031"/>
                <a:ext cx="108360" cy="10836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5" name="TextovéPole 64">
                <a:extLst>
                  <a:ext uri="{FF2B5EF4-FFF2-40B4-BE49-F238E27FC236}">
                    <a16:creationId xmlns:a16="http://schemas.microsoft.com/office/drawing/2014/main" id="{061EC2C0-3A1F-7714-988E-E66FDB99A493}"/>
                  </a:ext>
                </a:extLst>
              </p:cNvPr>
              <p:cNvSpPr txBox="1"/>
              <p:nvPr/>
            </p:nvSpPr>
            <p:spPr>
              <a:xfrm>
                <a:off x="2937490" y="3008512"/>
                <a:ext cx="31889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</a:p>
            </p:txBody>
          </p:sp>
          <p:sp>
            <p:nvSpPr>
              <p:cNvPr id="66" name="Ovál 65">
                <a:extLst>
                  <a:ext uri="{FF2B5EF4-FFF2-40B4-BE49-F238E27FC236}">
                    <a16:creationId xmlns:a16="http://schemas.microsoft.com/office/drawing/2014/main" id="{25CD3971-2338-3EE2-6D75-0904BEB0C257}"/>
                  </a:ext>
                </a:extLst>
              </p:cNvPr>
              <p:cNvSpPr/>
              <p:nvPr/>
            </p:nvSpPr>
            <p:spPr>
              <a:xfrm>
                <a:off x="3778822" y="3203793"/>
                <a:ext cx="108360" cy="10836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7" name="TextovéPole 66">
                <a:extLst>
                  <a:ext uri="{FF2B5EF4-FFF2-40B4-BE49-F238E27FC236}">
                    <a16:creationId xmlns:a16="http://schemas.microsoft.com/office/drawing/2014/main" id="{119ACD99-456A-93F2-EEB0-62BAF3157D10}"/>
                  </a:ext>
                </a:extLst>
              </p:cNvPr>
              <p:cNvSpPr txBox="1"/>
              <p:nvPr/>
            </p:nvSpPr>
            <p:spPr>
              <a:xfrm>
                <a:off x="3793887" y="3020463"/>
                <a:ext cx="31889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</a:t>
                </a:r>
              </a:p>
            </p:txBody>
          </p:sp>
          <p:sp>
            <p:nvSpPr>
              <p:cNvPr id="68" name="TextovéPole 67">
                <a:extLst>
                  <a:ext uri="{FF2B5EF4-FFF2-40B4-BE49-F238E27FC236}">
                    <a16:creationId xmlns:a16="http://schemas.microsoft.com/office/drawing/2014/main" id="{E4445EA2-5284-EE5A-9C97-57A6395AEB20}"/>
                  </a:ext>
                </a:extLst>
              </p:cNvPr>
              <p:cNvSpPr txBox="1"/>
              <p:nvPr/>
            </p:nvSpPr>
            <p:spPr>
              <a:xfrm>
                <a:off x="2682532" y="3708653"/>
                <a:ext cx="687254" cy="4908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ovéPole 69">
                <a:extLst>
                  <a:ext uri="{FF2B5EF4-FFF2-40B4-BE49-F238E27FC236}">
                    <a16:creationId xmlns:a16="http://schemas.microsoft.com/office/drawing/2014/main" id="{98177C54-6197-2229-1BDB-548E2752F475}"/>
                  </a:ext>
                </a:extLst>
              </p:cNvPr>
              <p:cNvSpPr txBox="1"/>
              <p:nvPr/>
            </p:nvSpPr>
            <p:spPr>
              <a:xfrm>
                <a:off x="6166252" y="5287959"/>
                <a:ext cx="87919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6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∞</m:t>
                      </m:r>
                    </m:oMath>
                  </m:oMathPara>
                </a14:m>
                <a:endParaRPr lang="cs-CZ" sz="6000" i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0" name="TextovéPole 69">
                <a:extLst>
                  <a:ext uri="{FF2B5EF4-FFF2-40B4-BE49-F238E27FC236}">
                    <a16:creationId xmlns:a16="http://schemas.microsoft.com/office/drawing/2014/main" id="{98177C54-6197-2229-1BDB-548E2752F4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6252" y="5287959"/>
                <a:ext cx="879190" cy="101566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TextovéPole 70">
            <a:extLst>
              <a:ext uri="{FF2B5EF4-FFF2-40B4-BE49-F238E27FC236}">
                <a16:creationId xmlns:a16="http://schemas.microsoft.com/office/drawing/2014/main" id="{64984867-E744-84EF-1508-0A668293B85B}"/>
              </a:ext>
            </a:extLst>
          </p:cNvPr>
          <p:cNvSpPr txBox="1"/>
          <p:nvPr/>
        </p:nvSpPr>
        <p:spPr>
          <a:xfrm>
            <a:off x="5701073" y="5673558"/>
            <a:ext cx="879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cs-CZ" b="1" i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ℝ</a:t>
            </a:r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| = </a:t>
            </a:r>
            <a:endParaRPr lang="cs-CZ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TextovéPole 71">
            <a:extLst>
              <a:ext uri="{FF2B5EF4-FFF2-40B4-BE49-F238E27FC236}">
                <a16:creationId xmlns:a16="http://schemas.microsoft.com/office/drawing/2014/main" id="{7CD42F15-EE39-4674-AA41-1E9E909BE15E}"/>
              </a:ext>
            </a:extLst>
          </p:cNvPr>
          <p:cNvSpPr txBox="1"/>
          <p:nvPr/>
        </p:nvSpPr>
        <p:spPr>
          <a:xfrm>
            <a:off x="6872792" y="5671335"/>
            <a:ext cx="879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>
                <a:latin typeface="Times New Roman" panose="02020603050405020304" pitchFamily="18" charset="0"/>
                <a:cs typeface="Times New Roman" panose="02020603050405020304" pitchFamily="18" charset="0"/>
              </a:rPr>
              <a:t>????</a:t>
            </a:r>
            <a:endParaRPr lang="cs-CZ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74959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26" grpId="0"/>
      <p:bldP spid="70" grpId="0"/>
      <p:bldP spid="71" grpId="0"/>
      <p:bldP spid="7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639389A6-D71E-CAA4-F466-6236849715FC}"/>
              </a:ext>
            </a:extLst>
          </p:cNvPr>
          <p:cNvSpPr txBox="1"/>
          <p:nvPr/>
        </p:nvSpPr>
        <p:spPr>
          <a:xfrm>
            <a:off x="2157412" y="3517819"/>
            <a:ext cx="7877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>
                <a:latin typeface="Times New Roman" panose="02020603050405020304" pitchFamily="18" charset="0"/>
                <a:cs typeface="Times New Roman" panose="02020603050405020304" pitchFamily="18" charset="0"/>
              </a:rPr>
              <a:t>Co je to mohutnost?</a:t>
            </a:r>
          </a:p>
        </p:txBody>
      </p:sp>
      <p:sp>
        <p:nvSpPr>
          <p:cNvPr id="6" name="Volný tvar: obrazec 5">
            <a:extLst>
              <a:ext uri="{FF2B5EF4-FFF2-40B4-BE49-F238E27FC236}">
                <a16:creationId xmlns:a16="http://schemas.microsoft.com/office/drawing/2014/main" id="{E9F62FE9-E961-0FB8-B97C-FE0D5054A009}"/>
              </a:ext>
            </a:extLst>
          </p:cNvPr>
          <p:cNvSpPr/>
          <p:nvPr/>
        </p:nvSpPr>
        <p:spPr>
          <a:xfrm>
            <a:off x="-127000" y="-215900"/>
            <a:ext cx="12433300" cy="1244632"/>
          </a:xfrm>
          <a:custGeom>
            <a:avLst/>
            <a:gdLst>
              <a:gd name="connsiteX0" fmla="*/ 0 w 12433300"/>
              <a:gd name="connsiteY0" fmla="*/ 0 h 1244632"/>
              <a:gd name="connsiteX1" fmla="*/ 12433300 w 12433300"/>
              <a:gd name="connsiteY1" fmla="*/ 0 h 1244632"/>
              <a:gd name="connsiteX2" fmla="*/ 12433300 w 12433300"/>
              <a:gd name="connsiteY2" fmla="*/ 970877 h 1244632"/>
              <a:gd name="connsiteX3" fmla="*/ 12363497 w 12433300"/>
              <a:gd name="connsiteY3" fmla="*/ 975378 h 1244632"/>
              <a:gd name="connsiteX4" fmla="*/ 9994900 w 12433300"/>
              <a:gd name="connsiteY4" fmla="*/ 800100 h 1244632"/>
              <a:gd name="connsiteX5" fmla="*/ 6426200 w 12433300"/>
              <a:gd name="connsiteY5" fmla="*/ 1244600 h 1244632"/>
              <a:gd name="connsiteX6" fmla="*/ 1841500 w 12433300"/>
              <a:gd name="connsiteY6" fmla="*/ 825500 h 1244632"/>
              <a:gd name="connsiteX7" fmla="*/ 11807 w 12433300"/>
              <a:gd name="connsiteY7" fmla="*/ 1242516 h 1244632"/>
              <a:gd name="connsiteX8" fmla="*/ 0 w 12433300"/>
              <a:gd name="connsiteY8" fmla="*/ 1244065 h 1244632"/>
              <a:gd name="connsiteX9" fmla="*/ 0 w 12433300"/>
              <a:gd name="connsiteY9" fmla="*/ 0 h 1244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433300" h="1244632" fill="none" extrusionOk="0">
                <a:moveTo>
                  <a:pt x="0" y="0"/>
                </a:moveTo>
                <a:cubicBezTo>
                  <a:pt x="4790080" y="130954"/>
                  <a:pt x="7386959" y="43574"/>
                  <a:pt x="12433300" y="0"/>
                </a:cubicBezTo>
                <a:cubicBezTo>
                  <a:pt x="12388066" y="198534"/>
                  <a:pt x="12352620" y="802175"/>
                  <a:pt x="12433300" y="970877"/>
                </a:cubicBezTo>
                <a:cubicBezTo>
                  <a:pt x="12404090" y="977552"/>
                  <a:pt x="12388053" y="969461"/>
                  <a:pt x="12363497" y="975378"/>
                </a:cubicBezTo>
                <a:cubicBezTo>
                  <a:pt x="11665538" y="1004360"/>
                  <a:pt x="10736058" y="674645"/>
                  <a:pt x="9994900" y="800100"/>
                </a:cubicBezTo>
                <a:cubicBezTo>
                  <a:pt x="8705108" y="838553"/>
                  <a:pt x="7764696" y="1198774"/>
                  <a:pt x="6426200" y="1244600"/>
                </a:cubicBezTo>
                <a:cubicBezTo>
                  <a:pt x="5072612" y="1176995"/>
                  <a:pt x="2856768" y="899018"/>
                  <a:pt x="1841500" y="825500"/>
                </a:cubicBezTo>
                <a:cubicBezTo>
                  <a:pt x="975420" y="853558"/>
                  <a:pt x="468453" y="1197679"/>
                  <a:pt x="11807" y="1242516"/>
                </a:cubicBezTo>
                <a:cubicBezTo>
                  <a:pt x="7939" y="1242648"/>
                  <a:pt x="1504" y="1242799"/>
                  <a:pt x="0" y="1244065"/>
                </a:cubicBezTo>
                <a:cubicBezTo>
                  <a:pt x="-11430" y="686027"/>
                  <a:pt x="-31276" y="420732"/>
                  <a:pt x="0" y="0"/>
                </a:cubicBezTo>
                <a:close/>
              </a:path>
              <a:path w="12433300" h="1244632" stroke="0" extrusionOk="0">
                <a:moveTo>
                  <a:pt x="0" y="0"/>
                </a:moveTo>
                <a:cubicBezTo>
                  <a:pt x="4649502" y="118645"/>
                  <a:pt x="8009500" y="116012"/>
                  <a:pt x="12433300" y="0"/>
                </a:cubicBezTo>
                <a:cubicBezTo>
                  <a:pt x="12479936" y="158784"/>
                  <a:pt x="12504084" y="553446"/>
                  <a:pt x="12433300" y="970877"/>
                </a:cubicBezTo>
                <a:cubicBezTo>
                  <a:pt x="12410553" y="969526"/>
                  <a:pt x="12386113" y="977349"/>
                  <a:pt x="12363497" y="975378"/>
                </a:cubicBezTo>
                <a:cubicBezTo>
                  <a:pt x="11639855" y="946856"/>
                  <a:pt x="10916870" y="785867"/>
                  <a:pt x="9994900" y="800100"/>
                </a:cubicBezTo>
                <a:cubicBezTo>
                  <a:pt x="9140646" y="879092"/>
                  <a:pt x="7800082" y="1209534"/>
                  <a:pt x="6426200" y="1244600"/>
                </a:cubicBezTo>
                <a:cubicBezTo>
                  <a:pt x="4894018" y="1222297"/>
                  <a:pt x="2848018" y="948390"/>
                  <a:pt x="1841500" y="825500"/>
                </a:cubicBezTo>
                <a:cubicBezTo>
                  <a:pt x="988080" y="766431"/>
                  <a:pt x="404421" y="1195795"/>
                  <a:pt x="11807" y="1242516"/>
                </a:cubicBezTo>
                <a:cubicBezTo>
                  <a:pt x="5994" y="1243200"/>
                  <a:pt x="1269" y="1243717"/>
                  <a:pt x="0" y="1244065"/>
                </a:cubicBezTo>
                <a:cubicBezTo>
                  <a:pt x="-16830" y="674396"/>
                  <a:pt x="-27612" y="500658"/>
                  <a:pt x="0" y="0"/>
                </a:cubicBezTo>
                <a:close/>
              </a:path>
            </a:pathLst>
          </a:custGeom>
          <a:solidFill>
            <a:schemeClr val="bg1"/>
          </a:solidFill>
          <a:ln w="22225">
            <a:solidFill>
              <a:schemeClr val="accent5">
                <a:lumMod val="50000"/>
              </a:schemeClr>
            </a:solidFill>
            <a:prstDash val="sysDot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433300"/>
                      <a:gd name="connsiteY0" fmla="*/ 0 h 1244632"/>
                      <a:gd name="connsiteX1" fmla="*/ 12433300 w 12433300"/>
                      <a:gd name="connsiteY1" fmla="*/ 0 h 1244632"/>
                      <a:gd name="connsiteX2" fmla="*/ 12433300 w 12433300"/>
                      <a:gd name="connsiteY2" fmla="*/ 970877 h 1244632"/>
                      <a:gd name="connsiteX3" fmla="*/ 12363497 w 12433300"/>
                      <a:gd name="connsiteY3" fmla="*/ 975378 h 1244632"/>
                      <a:gd name="connsiteX4" fmla="*/ 9994900 w 12433300"/>
                      <a:gd name="connsiteY4" fmla="*/ 800100 h 1244632"/>
                      <a:gd name="connsiteX5" fmla="*/ 6426200 w 12433300"/>
                      <a:gd name="connsiteY5" fmla="*/ 1244600 h 1244632"/>
                      <a:gd name="connsiteX6" fmla="*/ 1841500 w 12433300"/>
                      <a:gd name="connsiteY6" fmla="*/ 825500 h 1244632"/>
                      <a:gd name="connsiteX7" fmla="*/ 11807 w 12433300"/>
                      <a:gd name="connsiteY7" fmla="*/ 1242516 h 1244632"/>
                      <a:gd name="connsiteX8" fmla="*/ 0 w 12433300"/>
                      <a:gd name="connsiteY8" fmla="*/ 1244065 h 12446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2433300" h="1244632">
                        <a:moveTo>
                          <a:pt x="0" y="0"/>
                        </a:moveTo>
                        <a:lnTo>
                          <a:pt x="12433300" y="0"/>
                        </a:lnTo>
                        <a:lnTo>
                          <a:pt x="12433300" y="970877"/>
                        </a:lnTo>
                        <a:lnTo>
                          <a:pt x="12363497" y="975378"/>
                        </a:lnTo>
                        <a:cubicBezTo>
                          <a:pt x="11726623" y="994329"/>
                          <a:pt x="10853076" y="755386"/>
                          <a:pt x="9994900" y="800100"/>
                        </a:cubicBezTo>
                        <a:cubicBezTo>
                          <a:pt x="8938683" y="855133"/>
                          <a:pt x="7785100" y="1240367"/>
                          <a:pt x="6426200" y="1244600"/>
                        </a:cubicBezTo>
                        <a:cubicBezTo>
                          <a:pt x="5067301" y="1248833"/>
                          <a:pt x="2971800" y="831850"/>
                          <a:pt x="1841500" y="825500"/>
                        </a:cubicBezTo>
                        <a:cubicBezTo>
                          <a:pt x="993775" y="820738"/>
                          <a:pt x="425847" y="1166019"/>
                          <a:pt x="11807" y="1242516"/>
                        </a:cubicBezTo>
                        <a:lnTo>
                          <a:pt x="0" y="1244065"/>
                        </a:ln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2103324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>
            <a:extLst>
              <a:ext uri="{FF2B5EF4-FFF2-40B4-BE49-F238E27FC236}">
                <a16:creationId xmlns:a16="http://schemas.microsoft.com/office/drawing/2014/main" id="{3F5652BF-2702-5B96-8D90-E6F146050A27}"/>
              </a:ext>
            </a:extLst>
          </p:cNvPr>
          <p:cNvGrpSpPr/>
          <p:nvPr/>
        </p:nvGrpSpPr>
        <p:grpSpPr>
          <a:xfrm>
            <a:off x="4327066" y="1558499"/>
            <a:ext cx="3299381" cy="3299381"/>
            <a:chOff x="1263191" y="650449"/>
            <a:chExt cx="3299381" cy="3299381"/>
          </a:xfrm>
        </p:grpSpPr>
        <p:sp>
          <p:nvSpPr>
            <p:cNvPr id="3" name="Ovál 2">
              <a:extLst>
                <a:ext uri="{FF2B5EF4-FFF2-40B4-BE49-F238E27FC236}">
                  <a16:creationId xmlns:a16="http://schemas.microsoft.com/office/drawing/2014/main" id="{58DE7054-1D67-90D1-F519-0987506BF721}"/>
                </a:ext>
              </a:extLst>
            </p:cNvPr>
            <p:cNvSpPr/>
            <p:nvPr/>
          </p:nvSpPr>
          <p:spPr>
            <a:xfrm>
              <a:off x="1263191" y="650449"/>
              <a:ext cx="3299381" cy="3299381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" name="TextovéPole 3">
              <a:extLst>
                <a:ext uri="{FF2B5EF4-FFF2-40B4-BE49-F238E27FC236}">
                  <a16:creationId xmlns:a16="http://schemas.microsoft.com/office/drawing/2014/main" id="{F2B0CFE9-DE16-A7ED-3AF5-3C61F68E000D}"/>
                </a:ext>
              </a:extLst>
            </p:cNvPr>
            <p:cNvSpPr txBox="1"/>
            <p:nvPr/>
          </p:nvSpPr>
          <p:spPr>
            <a:xfrm>
              <a:off x="4095946" y="656006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3C4CE5C9-839F-C620-8A8F-0D034D2A8620}"/>
                </a:ext>
              </a:extLst>
            </p:cNvPr>
            <p:cNvSpPr/>
            <p:nvPr/>
          </p:nvSpPr>
          <p:spPr>
            <a:xfrm>
              <a:off x="1990682" y="1871474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Ovál 5">
              <a:extLst>
                <a:ext uri="{FF2B5EF4-FFF2-40B4-BE49-F238E27FC236}">
                  <a16:creationId xmlns:a16="http://schemas.microsoft.com/office/drawing/2014/main" id="{20D87521-6462-3AD5-16E6-A6C38E369A26}"/>
                </a:ext>
              </a:extLst>
            </p:cNvPr>
            <p:cNvSpPr/>
            <p:nvPr/>
          </p:nvSpPr>
          <p:spPr>
            <a:xfrm>
              <a:off x="2856956" y="983876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6F0638E6-785E-283A-C6A7-80437EB1CA5E}"/>
                </a:ext>
              </a:extLst>
            </p:cNvPr>
            <p:cNvSpPr/>
            <p:nvPr/>
          </p:nvSpPr>
          <p:spPr>
            <a:xfrm>
              <a:off x="3177112" y="2439394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7F073E53-B100-E4C5-2EF6-14896CA11B52}"/>
                </a:ext>
              </a:extLst>
            </p:cNvPr>
            <p:cNvSpPr/>
            <p:nvPr/>
          </p:nvSpPr>
          <p:spPr>
            <a:xfrm>
              <a:off x="3617608" y="1587841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2A01B442-361B-ABBB-2293-8C52E9472787}"/>
                </a:ext>
              </a:extLst>
            </p:cNvPr>
            <p:cNvSpPr/>
            <p:nvPr/>
          </p:nvSpPr>
          <p:spPr>
            <a:xfrm>
              <a:off x="3424090" y="3471097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B009D349-267D-96F4-49FF-980F70A78E29}"/>
                </a:ext>
              </a:extLst>
            </p:cNvPr>
            <p:cNvSpPr/>
            <p:nvPr/>
          </p:nvSpPr>
          <p:spPr>
            <a:xfrm>
              <a:off x="1938274" y="2986049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TextovéPole 10">
              <a:extLst>
                <a:ext uri="{FF2B5EF4-FFF2-40B4-BE49-F238E27FC236}">
                  <a16:creationId xmlns:a16="http://schemas.microsoft.com/office/drawing/2014/main" id="{63304489-FB77-5412-2141-586AC8034FDC}"/>
                </a:ext>
              </a:extLst>
            </p:cNvPr>
            <p:cNvSpPr txBox="1"/>
            <p:nvPr/>
          </p:nvSpPr>
          <p:spPr>
            <a:xfrm>
              <a:off x="1725970" y="1740988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12" name="TextovéPole 11">
              <a:extLst>
                <a:ext uri="{FF2B5EF4-FFF2-40B4-BE49-F238E27FC236}">
                  <a16:creationId xmlns:a16="http://schemas.microsoft.com/office/drawing/2014/main" id="{B7656FC8-033F-F8FA-33DF-068A78BB62A1}"/>
                </a:ext>
              </a:extLst>
            </p:cNvPr>
            <p:cNvSpPr txBox="1"/>
            <p:nvPr/>
          </p:nvSpPr>
          <p:spPr>
            <a:xfrm>
              <a:off x="2592244" y="853390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B3872FA7-D04E-90FD-D57F-2C351348784E}"/>
                </a:ext>
              </a:extLst>
            </p:cNvPr>
            <p:cNvSpPr txBox="1"/>
            <p:nvPr/>
          </p:nvSpPr>
          <p:spPr>
            <a:xfrm>
              <a:off x="3375951" y="1422734"/>
              <a:ext cx="241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DD923A4E-A4AB-BD63-F370-809801444446}"/>
                </a:ext>
              </a:extLst>
            </p:cNvPr>
            <p:cNvSpPr txBox="1"/>
            <p:nvPr/>
          </p:nvSpPr>
          <p:spPr>
            <a:xfrm>
              <a:off x="2917520" y="2308908"/>
              <a:ext cx="2716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15" name="TextovéPole 14">
              <a:extLst>
                <a:ext uri="{FF2B5EF4-FFF2-40B4-BE49-F238E27FC236}">
                  <a16:creationId xmlns:a16="http://schemas.microsoft.com/office/drawing/2014/main" id="{950853DF-B318-7B3F-298C-193D13CCD50D}"/>
                </a:ext>
              </a:extLst>
            </p:cNvPr>
            <p:cNvSpPr txBox="1"/>
            <p:nvPr/>
          </p:nvSpPr>
          <p:spPr>
            <a:xfrm>
              <a:off x="3134733" y="3348776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</a:p>
          </p:txBody>
        </p:sp>
        <p:sp>
          <p:nvSpPr>
            <p:cNvPr id="16" name="TextovéPole 15">
              <a:extLst>
                <a:ext uri="{FF2B5EF4-FFF2-40B4-BE49-F238E27FC236}">
                  <a16:creationId xmlns:a16="http://schemas.microsoft.com/office/drawing/2014/main" id="{E520FD5F-497F-F6B4-AA5A-E4112E46B5A5}"/>
                </a:ext>
              </a:extLst>
            </p:cNvPr>
            <p:cNvSpPr txBox="1"/>
            <p:nvPr/>
          </p:nvSpPr>
          <p:spPr>
            <a:xfrm>
              <a:off x="1696110" y="2855563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</a:p>
          </p:txBody>
        </p:sp>
      </p:grp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A67DBA55-C82E-4684-9E72-ABCF90C50155}"/>
              </a:ext>
            </a:extLst>
          </p:cNvPr>
          <p:cNvSpPr txBox="1"/>
          <p:nvPr/>
        </p:nvSpPr>
        <p:spPr>
          <a:xfrm>
            <a:off x="4817979" y="5071897"/>
            <a:ext cx="879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cs-CZ" i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| = 6</a:t>
            </a:r>
            <a:endParaRPr lang="cs-CZ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ED117500-2FB6-AC91-428B-DDEDE32A3B8D}"/>
              </a:ext>
            </a:extLst>
          </p:cNvPr>
          <p:cNvSpPr txBox="1"/>
          <p:nvPr/>
        </p:nvSpPr>
        <p:spPr>
          <a:xfrm>
            <a:off x="3025526" y="2437463"/>
            <a:ext cx="31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F6144F52-C366-C012-47D9-F499FA28671E}"/>
              </a:ext>
            </a:extLst>
          </p:cNvPr>
          <p:cNvSpPr txBox="1"/>
          <p:nvPr/>
        </p:nvSpPr>
        <p:spPr>
          <a:xfrm>
            <a:off x="3076879" y="4046656"/>
            <a:ext cx="31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E0F56812-7F4B-C843-BCF9-64DFA9D0AD06}"/>
              </a:ext>
            </a:extLst>
          </p:cNvPr>
          <p:cNvSpPr txBox="1"/>
          <p:nvPr/>
        </p:nvSpPr>
        <p:spPr>
          <a:xfrm>
            <a:off x="6407970" y="714054"/>
            <a:ext cx="437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AEB86747-729B-C572-373C-67C25051A7BD}"/>
              </a:ext>
            </a:extLst>
          </p:cNvPr>
          <p:cNvSpPr txBox="1"/>
          <p:nvPr/>
        </p:nvSpPr>
        <p:spPr>
          <a:xfrm>
            <a:off x="8059406" y="1852629"/>
            <a:ext cx="31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02AB1351-C857-6502-A394-90464D624CFD}"/>
              </a:ext>
            </a:extLst>
          </p:cNvPr>
          <p:cNvSpPr txBox="1"/>
          <p:nvPr/>
        </p:nvSpPr>
        <p:spPr>
          <a:xfrm>
            <a:off x="8179540" y="3208189"/>
            <a:ext cx="31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964F9384-0F44-B41C-F612-322D0638C7D9}"/>
              </a:ext>
            </a:extLst>
          </p:cNvPr>
          <p:cNvSpPr txBox="1"/>
          <p:nvPr/>
        </p:nvSpPr>
        <p:spPr>
          <a:xfrm>
            <a:off x="7819552" y="4649022"/>
            <a:ext cx="31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cxnSp>
        <p:nvCxnSpPr>
          <p:cNvPr id="25" name="Přímá spojnice 24">
            <a:extLst>
              <a:ext uri="{FF2B5EF4-FFF2-40B4-BE49-F238E27FC236}">
                <a16:creationId xmlns:a16="http://schemas.microsoft.com/office/drawing/2014/main" id="{9A663B49-D3C2-EBA7-B253-F9466C6CCB13}"/>
              </a:ext>
            </a:extLst>
          </p:cNvPr>
          <p:cNvCxnSpPr>
            <a:cxnSpLocks/>
            <a:stCxn id="18" idx="3"/>
            <a:endCxn id="11" idx="1"/>
          </p:cNvCxnSpPr>
          <p:nvPr/>
        </p:nvCxnSpPr>
        <p:spPr>
          <a:xfrm>
            <a:off x="3344418" y="2622129"/>
            <a:ext cx="1445427" cy="211575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>
            <a:extLst>
              <a:ext uri="{FF2B5EF4-FFF2-40B4-BE49-F238E27FC236}">
                <a16:creationId xmlns:a16="http://schemas.microsoft.com/office/drawing/2014/main" id="{630C5165-B976-BD3C-0E0F-B45072AC0D54}"/>
              </a:ext>
            </a:extLst>
          </p:cNvPr>
          <p:cNvCxnSpPr>
            <a:cxnSpLocks/>
            <a:stCxn id="19" idx="3"/>
            <a:endCxn id="16" idx="1"/>
          </p:cNvCxnSpPr>
          <p:nvPr/>
        </p:nvCxnSpPr>
        <p:spPr>
          <a:xfrm flipV="1">
            <a:off x="3395771" y="3948279"/>
            <a:ext cx="1364214" cy="283043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>
            <a:extLst>
              <a:ext uri="{FF2B5EF4-FFF2-40B4-BE49-F238E27FC236}">
                <a16:creationId xmlns:a16="http://schemas.microsoft.com/office/drawing/2014/main" id="{99F783A2-9E5B-AD66-E0E5-5360682A6D8A}"/>
              </a:ext>
            </a:extLst>
          </p:cNvPr>
          <p:cNvCxnSpPr>
            <a:cxnSpLocks/>
            <a:endCxn id="20" idx="2"/>
          </p:cNvCxnSpPr>
          <p:nvPr/>
        </p:nvCxnSpPr>
        <p:spPr>
          <a:xfrm flipV="1">
            <a:off x="6029191" y="1083386"/>
            <a:ext cx="597400" cy="769243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>
            <a:extLst>
              <a:ext uri="{FF2B5EF4-FFF2-40B4-BE49-F238E27FC236}">
                <a16:creationId xmlns:a16="http://schemas.microsoft.com/office/drawing/2014/main" id="{1A290E9A-D698-E5F0-23F2-554C31D0E0DC}"/>
              </a:ext>
            </a:extLst>
          </p:cNvPr>
          <p:cNvCxnSpPr>
            <a:cxnSpLocks/>
            <a:endCxn id="21" idx="1"/>
          </p:cNvCxnSpPr>
          <p:nvPr/>
        </p:nvCxnSpPr>
        <p:spPr>
          <a:xfrm flipV="1">
            <a:off x="6845211" y="2037295"/>
            <a:ext cx="1214195" cy="458596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>
            <a:extLst>
              <a:ext uri="{FF2B5EF4-FFF2-40B4-BE49-F238E27FC236}">
                <a16:creationId xmlns:a16="http://schemas.microsoft.com/office/drawing/2014/main" id="{4F6BDEAB-F8CA-6A72-8EEE-61818B85D729}"/>
              </a:ext>
            </a:extLst>
          </p:cNvPr>
          <p:cNvCxnSpPr>
            <a:cxnSpLocks/>
            <a:endCxn id="22" idx="1"/>
          </p:cNvCxnSpPr>
          <p:nvPr/>
        </p:nvCxnSpPr>
        <p:spPr>
          <a:xfrm>
            <a:off x="6407970" y="3392855"/>
            <a:ext cx="1771570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>
            <a:extLst>
              <a:ext uri="{FF2B5EF4-FFF2-40B4-BE49-F238E27FC236}">
                <a16:creationId xmlns:a16="http://schemas.microsoft.com/office/drawing/2014/main" id="{A9EFD579-9D22-2685-F096-5A62E1DCCD09}"/>
              </a:ext>
            </a:extLst>
          </p:cNvPr>
          <p:cNvCxnSpPr>
            <a:cxnSpLocks/>
            <a:endCxn id="23" idx="1"/>
          </p:cNvCxnSpPr>
          <p:nvPr/>
        </p:nvCxnSpPr>
        <p:spPr>
          <a:xfrm>
            <a:off x="6681483" y="4487507"/>
            <a:ext cx="1138069" cy="346181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61371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1C430CE-B311-B7CD-BD71-5B04B6D4B9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ovéPole 16">
            <a:extLst>
              <a:ext uri="{FF2B5EF4-FFF2-40B4-BE49-F238E27FC236}">
                <a16:creationId xmlns:a16="http://schemas.microsoft.com/office/drawing/2014/main" id="{73576F0E-C4F2-255E-DDCC-9586F8AD91D0}"/>
              </a:ext>
            </a:extLst>
          </p:cNvPr>
          <p:cNvSpPr txBox="1"/>
          <p:nvPr/>
        </p:nvSpPr>
        <p:spPr>
          <a:xfrm>
            <a:off x="4817979" y="5071897"/>
            <a:ext cx="879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cs-CZ" i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| = 6</a:t>
            </a:r>
            <a:endParaRPr lang="cs-CZ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4" name="Skupina 23">
            <a:extLst>
              <a:ext uri="{FF2B5EF4-FFF2-40B4-BE49-F238E27FC236}">
                <a16:creationId xmlns:a16="http://schemas.microsoft.com/office/drawing/2014/main" id="{E54EFA13-65B0-4A3D-5EFC-CA3F525F1227}"/>
              </a:ext>
            </a:extLst>
          </p:cNvPr>
          <p:cNvGrpSpPr/>
          <p:nvPr/>
        </p:nvGrpSpPr>
        <p:grpSpPr>
          <a:xfrm>
            <a:off x="7111532" y="1558499"/>
            <a:ext cx="3299381" cy="3299381"/>
            <a:chOff x="1263191" y="650449"/>
            <a:chExt cx="3299381" cy="3299381"/>
          </a:xfrm>
        </p:grpSpPr>
        <p:sp>
          <p:nvSpPr>
            <p:cNvPr id="27" name="Ovál 26">
              <a:extLst>
                <a:ext uri="{FF2B5EF4-FFF2-40B4-BE49-F238E27FC236}">
                  <a16:creationId xmlns:a16="http://schemas.microsoft.com/office/drawing/2014/main" id="{7C6317E9-373F-0B81-2D52-10DAD25D2125}"/>
                </a:ext>
              </a:extLst>
            </p:cNvPr>
            <p:cNvSpPr/>
            <p:nvPr/>
          </p:nvSpPr>
          <p:spPr>
            <a:xfrm>
              <a:off x="1263191" y="650449"/>
              <a:ext cx="3299381" cy="3299381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9" name="Ovál 28">
              <a:extLst>
                <a:ext uri="{FF2B5EF4-FFF2-40B4-BE49-F238E27FC236}">
                  <a16:creationId xmlns:a16="http://schemas.microsoft.com/office/drawing/2014/main" id="{2C9548D8-3FB8-B088-F82A-AC25815E7AD1}"/>
                </a:ext>
              </a:extLst>
            </p:cNvPr>
            <p:cNvSpPr/>
            <p:nvPr/>
          </p:nvSpPr>
          <p:spPr>
            <a:xfrm>
              <a:off x="1990682" y="1871474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0" name="Ovál 29">
              <a:extLst>
                <a:ext uri="{FF2B5EF4-FFF2-40B4-BE49-F238E27FC236}">
                  <a16:creationId xmlns:a16="http://schemas.microsoft.com/office/drawing/2014/main" id="{D65587C9-8A89-3900-9A7D-D58A4A5BDBEC}"/>
                </a:ext>
              </a:extLst>
            </p:cNvPr>
            <p:cNvSpPr/>
            <p:nvPr/>
          </p:nvSpPr>
          <p:spPr>
            <a:xfrm>
              <a:off x="2856956" y="983876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2" name="Ovál 31">
              <a:extLst>
                <a:ext uri="{FF2B5EF4-FFF2-40B4-BE49-F238E27FC236}">
                  <a16:creationId xmlns:a16="http://schemas.microsoft.com/office/drawing/2014/main" id="{EE12FDA9-60BF-468C-4DFA-86A602C34106}"/>
                </a:ext>
              </a:extLst>
            </p:cNvPr>
            <p:cNvSpPr/>
            <p:nvPr/>
          </p:nvSpPr>
          <p:spPr>
            <a:xfrm>
              <a:off x="3177112" y="2439394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3" name="Ovál 32">
              <a:extLst>
                <a:ext uri="{FF2B5EF4-FFF2-40B4-BE49-F238E27FC236}">
                  <a16:creationId xmlns:a16="http://schemas.microsoft.com/office/drawing/2014/main" id="{04C8BFD0-2382-B8C1-B16F-F83764AF7D31}"/>
                </a:ext>
              </a:extLst>
            </p:cNvPr>
            <p:cNvSpPr/>
            <p:nvPr/>
          </p:nvSpPr>
          <p:spPr>
            <a:xfrm>
              <a:off x="3617608" y="1587841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4" name="Ovál 33">
              <a:extLst>
                <a:ext uri="{FF2B5EF4-FFF2-40B4-BE49-F238E27FC236}">
                  <a16:creationId xmlns:a16="http://schemas.microsoft.com/office/drawing/2014/main" id="{A6E83AAA-8847-6065-C772-BAAAE5C07592}"/>
                </a:ext>
              </a:extLst>
            </p:cNvPr>
            <p:cNvSpPr/>
            <p:nvPr/>
          </p:nvSpPr>
          <p:spPr>
            <a:xfrm>
              <a:off x="3424090" y="3471097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6" name="Ovál 35">
              <a:extLst>
                <a:ext uri="{FF2B5EF4-FFF2-40B4-BE49-F238E27FC236}">
                  <a16:creationId xmlns:a16="http://schemas.microsoft.com/office/drawing/2014/main" id="{0519D45C-497E-A89D-71C2-59EB58E266B6}"/>
                </a:ext>
              </a:extLst>
            </p:cNvPr>
            <p:cNvSpPr/>
            <p:nvPr/>
          </p:nvSpPr>
          <p:spPr>
            <a:xfrm>
              <a:off x="1938274" y="2986049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7" name="TextovéPole 36">
              <a:extLst>
                <a:ext uri="{FF2B5EF4-FFF2-40B4-BE49-F238E27FC236}">
                  <a16:creationId xmlns:a16="http://schemas.microsoft.com/office/drawing/2014/main" id="{BFD8933A-2228-5533-A537-76F55E5F90DD}"/>
                </a:ext>
              </a:extLst>
            </p:cNvPr>
            <p:cNvSpPr txBox="1"/>
            <p:nvPr/>
          </p:nvSpPr>
          <p:spPr>
            <a:xfrm>
              <a:off x="2057664" y="1740988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39" name="TextovéPole 38">
              <a:extLst>
                <a:ext uri="{FF2B5EF4-FFF2-40B4-BE49-F238E27FC236}">
                  <a16:creationId xmlns:a16="http://schemas.microsoft.com/office/drawing/2014/main" id="{07BB3195-3070-30D6-A623-274F12DDDBEB}"/>
                </a:ext>
              </a:extLst>
            </p:cNvPr>
            <p:cNvSpPr txBox="1"/>
            <p:nvPr/>
          </p:nvSpPr>
          <p:spPr>
            <a:xfrm>
              <a:off x="2923940" y="853390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40" name="TextovéPole 39">
              <a:extLst>
                <a:ext uri="{FF2B5EF4-FFF2-40B4-BE49-F238E27FC236}">
                  <a16:creationId xmlns:a16="http://schemas.microsoft.com/office/drawing/2014/main" id="{AE841ACA-9279-140F-75EB-C5EB04F2DFBB}"/>
                </a:ext>
              </a:extLst>
            </p:cNvPr>
            <p:cNvSpPr txBox="1"/>
            <p:nvPr/>
          </p:nvSpPr>
          <p:spPr>
            <a:xfrm>
              <a:off x="3671788" y="1422734"/>
              <a:ext cx="241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42" name="TextovéPole 41">
              <a:extLst>
                <a:ext uri="{FF2B5EF4-FFF2-40B4-BE49-F238E27FC236}">
                  <a16:creationId xmlns:a16="http://schemas.microsoft.com/office/drawing/2014/main" id="{309A6B3A-9CA9-5FE2-9531-182A6492642E}"/>
                </a:ext>
              </a:extLst>
            </p:cNvPr>
            <p:cNvSpPr txBox="1"/>
            <p:nvPr/>
          </p:nvSpPr>
          <p:spPr>
            <a:xfrm>
              <a:off x="3249222" y="2308908"/>
              <a:ext cx="2716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43" name="TextovéPole 42">
              <a:extLst>
                <a:ext uri="{FF2B5EF4-FFF2-40B4-BE49-F238E27FC236}">
                  <a16:creationId xmlns:a16="http://schemas.microsoft.com/office/drawing/2014/main" id="{306692EF-6243-A78F-445C-919E3EB223A3}"/>
                </a:ext>
              </a:extLst>
            </p:cNvPr>
            <p:cNvSpPr txBox="1"/>
            <p:nvPr/>
          </p:nvSpPr>
          <p:spPr>
            <a:xfrm>
              <a:off x="3475393" y="3348776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44" name="TextovéPole 43">
              <a:extLst>
                <a:ext uri="{FF2B5EF4-FFF2-40B4-BE49-F238E27FC236}">
                  <a16:creationId xmlns:a16="http://schemas.microsoft.com/office/drawing/2014/main" id="{A8077F49-3978-B0C3-288A-288CCC639C66}"/>
                </a:ext>
              </a:extLst>
            </p:cNvPr>
            <p:cNvSpPr txBox="1"/>
            <p:nvPr/>
          </p:nvSpPr>
          <p:spPr>
            <a:xfrm>
              <a:off x="2034253" y="2855563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</p:grpSp>
      <p:grpSp>
        <p:nvGrpSpPr>
          <p:cNvPr id="78" name="Skupina 77">
            <a:extLst>
              <a:ext uri="{FF2B5EF4-FFF2-40B4-BE49-F238E27FC236}">
                <a16:creationId xmlns:a16="http://schemas.microsoft.com/office/drawing/2014/main" id="{10CF6843-98A5-72DE-0235-5E55F3DB8025}"/>
              </a:ext>
            </a:extLst>
          </p:cNvPr>
          <p:cNvGrpSpPr/>
          <p:nvPr/>
        </p:nvGrpSpPr>
        <p:grpSpPr>
          <a:xfrm>
            <a:off x="1776930" y="1558499"/>
            <a:ext cx="3299381" cy="3299381"/>
            <a:chOff x="1263191" y="650449"/>
            <a:chExt cx="3299381" cy="3299381"/>
          </a:xfrm>
        </p:grpSpPr>
        <p:sp>
          <p:nvSpPr>
            <p:cNvPr id="79" name="Ovál 78">
              <a:extLst>
                <a:ext uri="{FF2B5EF4-FFF2-40B4-BE49-F238E27FC236}">
                  <a16:creationId xmlns:a16="http://schemas.microsoft.com/office/drawing/2014/main" id="{DDAD2F7C-BE9A-23A7-14AF-678752319B4B}"/>
                </a:ext>
              </a:extLst>
            </p:cNvPr>
            <p:cNvSpPr/>
            <p:nvPr/>
          </p:nvSpPr>
          <p:spPr>
            <a:xfrm>
              <a:off x="1263191" y="650449"/>
              <a:ext cx="3299381" cy="3299381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0" name="TextovéPole 79">
              <a:extLst>
                <a:ext uri="{FF2B5EF4-FFF2-40B4-BE49-F238E27FC236}">
                  <a16:creationId xmlns:a16="http://schemas.microsoft.com/office/drawing/2014/main" id="{5238B7BB-2B01-A6B6-1542-C31A2AEF906D}"/>
                </a:ext>
              </a:extLst>
            </p:cNvPr>
            <p:cNvSpPr txBox="1"/>
            <p:nvPr/>
          </p:nvSpPr>
          <p:spPr>
            <a:xfrm>
              <a:off x="4095946" y="656006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81" name="Ovál 80">
              <a:extLst>
                <a:ext uri="{FF2B5EF4-FFF2-40B4-BE49-F238E27FC236}">
                  <a16:creationId xmlns:a16="http://schemas.microsoft.com/office/drawing/2014/main" id="{3A8A7D55-DF11-F6E9-AECF-187876D6F9C9}"/>
                </a:ext>
              </a:extLst>
            </p:cNvPr>
            <p:cNvSpPr/>
            <p:nvPr/>
          </p:nvSpPr>
          <p:spPr>
            <a:xfrm>
              <a:off x="1990682" y="1871474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2" name="Ovál 81">
              <a:extLst>
                <a:ext uri="{FF2B5EF4-FFF2-40B4-BE49-F238E27FC236}">
                  <a16:creationId xmlns:a16="http://schemas.microsoft.com/office/drawing/2014/main" id="{83363D33-EBF1-4691-D8A0-6475D5581374}"/>
                </a:ext>
              </a:extLst>
            </p:cNvPr>
            <p:cNvSpPr/>
            <p:nvPr/>
          </p:nvSpPr>
          <p:spPr>
            <a:xfrm>
              <a:off x="2856956" y="983876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3" name="Ovál 82">
              <a:extLst>
                <a:ext uri="{FF2B5EF4-FFF2-40B4-BE49-F238E27FC236}">
                  <a16:creationId xmlns:a16="http://schemas.microsoft.com/office/drawing/2014/main" id="{8733542D-FE84-0E8A-E208-372A0F65E225}"/>
                </a:ext>
              </a:extLst>
            </p:cNvPr>
            <p:cNvSpPr/>
            <p:nvPr/>
          </p:nvSpPr>
          <p:spPr>
            <a:xfrm>
              <a:off x="3177112" y="2439394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4" name="Ovál 83">
              <a:extLst>
                <a:ext uri="{FF2B5EF4-FFF2-40B4-BE49-F238E27FC236}">
                  <a16:creationId xmlns:a16="http://schemas.microsoft.com/office/drawing/2014/main" id="{29325F5F-05F1-2B21-77AD-6A0D1AAC1AA9}"/>
                </a:ext>
              </a:extLst>
            </p:cNvPr>
            <p:cNvSpPr/>
            <p:nvPr/>
          </p:nvSpPr>
          <p:spPr>
            <a:xfrm>
              <a:off x="3617608" y="1587841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5" name="Ovál 84">
              <a:extLst>
                <a:ext uri="{FF2B5EF4-FFF2-40B4-BE49-F238E27FC236}">
                  <a16:creationId xmlns:a16="http://schemas.microsoft.com/office/drawing/2014/main" id="{EDBC11A0-FB23-B4B2-B7E0-AAF8CCFBC5F6}"/>
                </a:ext>
              </a:extLst>
            </p:cNvPr>
            <p:cNvSpPr/>
            <p:nvPr/>
          </p:nvSpPr>
          <p:spPr>
            <a:xfrm>
              <a:off x="3424090" y="3471097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6" name="Ovál 85">
              <a:extLst>
                <a:ext uri="{FF2B5EF4-FFF2-40B4-BE49-F238E27FC236}">
                  <a16:creationId xmlns:a16="http://schemas.microsoft.com/office/drawing/2014/main" id="{FF02CD6D-9BEA-8D1B-90CC-A758EB15DF1F}"/>
                </a:ext>
              </a:extLst>
            </p:cNvPr>
            <p:cNvSpPr/>
            <p:nvPr/>
          </p:nvSpPr>
          <p:spPr>
            <a:xfrm>
              <a:off x="1938274" y="2986049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7" name="TextovéPole 86">
              <a:extLst>
                <a:ext uri="{FF2B5EF4-FFF2-40B4-BE49-F238E27FC236}">
                  <a16:creationId xmlns:a16="http://schemas.microsoft.com/office/drawing/2014/main" id="{18DD067F-C9C8-A4D1-A97B-C5FF0F070D65}"/>
                </a:ext>
              </a:extLst>
            </p:cNvPr>
            <p:cNvSpPr txBox="1"/>
            <p:nvPr/>
          </p:nvSpPr>
          <p:spPr>
            <a:xfrm>
              <a:off x="1725970" y="1740988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88" name="TextovéPole 87">
              <a:extLst>
                <a:ext uri="{FF2B5EF4-FFF2-40B4-BE49-F238E27FC236}">
                  <a16:creationId xmlns:a16="http://schemas.microsoft.com/office/drawing/2014/main" id="{BC64A5C6-DFDC-431D-3723-3255BF04EFFA}"/>
                </a:ext>
              </a:extLst>
            </p:cNvPr>
            <p:cNvSpPr txBox="1"/>
            <p:nvPr/>
          </p:nvSpPr>
          <p:spPr>
            <a:xfrm>
              <a:off x="2592244" y="853390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89" name="TextovéPole 88">
              <a:extLst>
                <a:ext uri="{FF2B5EF4-FFF2-40B4-BE49-F238E27FC236}">
                  <a16:creationId xmlns:a16="http://schemas.microsoft.com/office/drawing/2014/main" id="{515348A7-C8E7-3613-9AB6-B647386147DC}"/>
                </a:ext>
              </a:extLst>
            </p:cNvPr>
            <p:cNvSpPr txBox="1"/>
            <p:nvPr/>
          </p:nvSpPr>
          <p:spPr>
            <a:xfrm>
              <a:off x="3375951" y="1422734"/>
              <a:ext cx="241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90" name="TextovéPole 89">
              <a:extLst>
                <a:ext uri="{FF2B5EF4-FFF2-40B4-BE49-F238E27FC236}">
                  <a16:creationId xmlns:a16="http://schemas.microsoft.com/office/drawing/2014/main" id="{25A94011-E274-60E1-CEB9-4EEF1E05DDA1}"/>
                </a:ext>
              </a:extLst>
            </p:cNvPr>
            <p:cNvSpPr txBox="1"/>
            <p:nvPr/>
          </p:nvSpPr>
          <p:spPr>
            <a:xfrm>
              <a:off x="2917520" y="2308908"/>
              <a:ext cx="2716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91" name="TextovéPole 90">
              <a:extLst>
                <a:ext uri="{FF2B5EF4-FFF2-40B4-BE49-F238E27FC236}">
                  <a16:creationId xmlns:a16="http://schemas.microsoft.com/office/drawing/2014/main" id="{788A5C1E-CB32-303A-B8A3-F0E05F557BCA}"/>
                </a:ext>
              </a:extLst>
            </p:cNvPr>
            <p:cNvSpPr txBox="1"/>
            <p:nvPr/>
          </p:nvSpPr>
          <p:spPr>
            <a:xfrm>
              <a:off x="3134733" y="3348776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</a:p>
          </p:txBody>
        </p:sp>
        <p:sp>
          <p:nvSpPr>
            <p:cNvPr id="92" name="TextovéPole 91">
              <a:extLst>
                <a:ext uri="{FF2B5EF4-FFF2-40B4-BE49-F238E27FC236}">
                  <a16:creationId xmlns:a16="http://schemas.microsoft.com/office/drawing/2014/main" id="{B3D7C418-D851-0C8F-9C0A-EC6D1BF15234}"/>
                </a:ext>
              </a:extLst>
            </p:cNvPr>
            <p:cNvSpPr txBox="1"/>
            <p:nvPr/>
          </p:nvSpPr>
          <p:spPr>
            <a:xfrm>
              <a:off x="1696110" y="2855563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</a:p>
          </p:txBody>
        </p:sp>
      </p:grpSp>
      <p:cxnSp>
        <p:nvCxnSpPr>
          <p:cNvPr id="61" name="Přímá spojnice 60">
            <a:extLst>
              <a:ext uri="{FF2B5EF4-FFF2-40B4-BE49-F238E27FC236}">
                <a16:creationId xmlns:a16="http://schemas.microsoft.com/office/drawing/2014/main" id="{94E20093-18AD-6346-1EFB-A96E0F9DF9EC}"/>
              </a:ext>
            </a:extLst>
          </p:cNvPr>
          <p:cNvCxnSpPr>
            <a:cxnSpLocks/>
            <a:stCxn id="82" idx="6"/>
            <a:endCxn id="30" idx="2"/>
          </p:cNvCxnSpPr>
          <p:nvPr/>
        </p:nvCxnSpPr>
        <p:spPr>
          <a:xfrm>
            <a:off x="3479055" y="1946106"/>
            <a:ext cx="5226242" cy="0"/>
          </a:xfrm>
          <a:prstGeom prst="line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nice 64">
            <a:extLst>
              <a:ext uri="{FF2B5EF4-FFF2-40B4-BE49-F238E27FC236}">
                <a16:creationId xmlns:a16="http://schemas.microsoft.com/office/drawing/2014/main" id="{F4E3CC85-1E03-C98D-58E0-E80339D168B6}"/>
              </a:ext>
            </a:extLst>
          </p:cNvPr>
          <p:cNvCxnSpPr>
            <a:cxnSpLocks/>
            <a:stCxn id="84" idx="6"/>
            <a:endCxn id="33" idx="2"/>
          </p:cNvCxnSpPr>
          <p:nvPr/>
        </p:nvCxnSpPr>
        <p:spPr>
          <a:xfrm>
            <a:off x="4239707" y="2550071"/>
            <a:ext cx="5226242" cy="0"/>
          </a:xfrm>
          <a:prstGeom prst="line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nice 66">
            <a:extLst>
              <a:ext uri="{FF2B5EF4-FFF2-40B4-BE49-F238E27FC236}">
                <a16:creationId xmlns:a16="http://schemas.microsoft.com/office/drawing/2014/main" id="{AA76E1A7-20F4-D377-933C-19890AAE1CBF}"/>
              </a:ext>
            </a:extLst>
          </p:cNvPr>
          <p:cNvCxnSpPr>
            <a:cxnSpLocks/>
            <a:stCxn id="81" idx="6"/>
            <a:endCxn id="29" idx="2"/>
          </p:cNvCxnSpPr>
          <p:nvPr/>
        </p:nvCxnSpPr>
        <p:spPr>
          <a:xfrm>
            <a:off x="2612781" y="2833704"/>
            <a:ext cx="5226242" cy="0"/>
          </a:xfrm>
          <a:prstGeom prst="line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nice 76">
            <a:extLst>
              <a:ext uri="{FF2B5EF4-FFF2-40B4-BE49-F238E27FC236}">
                <a16:creationId xmlns:a16="http://schemas.microsoft.com/office/drawing/2014/main" id="{8109D46E-8F48-0269-6128-C2ED7B3B1BBC}"/>
              </a:ext>
            </a:extLst>
          </p:cNvPr>
          <p:cNvCxnSpPr>
            <a:cxnSpLocks/>
            <a:stCxn id="83" idx="6"/>
            <a:endCxn id="32" idx="2"/>
          </p:cNvCxnSpPr>
          <p:nvPr/>
        </p:nvCxnSpPr>
        <p:spPr>
          <a:xfrm>
            <a:off x="3799211" y="3401624"/>
            <a:ext cx="5226242" cy="0"/>
          </a:xfrm>
          <a:prstGeom prst="line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Přímá spojnice 97">
            <a:extLst>
              <a:ext uri="{FF2B5EF4-FFF2-40B4-BE49-F238E27FC236}">
                <a16:creationId xmlns:a16="http://schemas.microsoft.com/office/drawing/2014/main" id="{8E4A4566-3511-9697-0627-D0EB2DABB8C4}"/>
              </a:ext>
            </a:extLst>
          </p:cNvPr>
          <p:cNvCxnSpPr>
            <a:stCxn id="86" idx="6"/>
            <a:endCxn id="36" idx="2"/>
          </p:cNvCxnSpPr>
          <p:nvPr/>
        </p:nvCxnSpPr>
        <p:spPr>
          <a:xfrm>
            <a:off x="2560373" y="3948279"/>
            <a:ext cx="5226242" cy="0"/>
          </a:xfrm>
          <a:prstGeom prst="line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Přímá spojnice 99">
            <a:extLst>
              <a:ext uri="{FF2B5EF4-FFF2-40B4-BE49-F238E27FC236}">
                <a16:creationId xmlns:a16="http://schemas.microsoft.com/office/drawing/2014/main" id="{3919AD49-0931-B12F-03A7-82EA859F921B}"/>
              </a:ext>
            </a:extLst>
          </p:cNvPr>
          <p:cNvCxnSpPr>
            <a:stCxn id="85" idx="6"/>
            <a:endCxn id="34" idx="2"/>
          </p:cNvCxnSpPr>
          <p:nvPr/>
        </p:nvCxnSpPr>
        <p:spPr>
          <a:xfrm>
            <a:off x="4046189" y="4433327"/>
            <a:ext cx="5226242" cy="0"/>
          </a:xfrm>
          <a:prstGeom prst="line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057677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1A5735E6-C81E-C2CD-FFF8-479E0DE04B8D}"/>
              </a:ext>
            </a:extLst>
          </p:cNvPr>
          <p:cNvSpPr txBox="1"/>
          <p:nvPr/>
        </p:nvSpPr>
        <p:spPr>
          <a:xfrm>
            <a:off x="2157412" y="709880"/>
            <a:ext cx="78771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>
                <a:latin typeface="Times New Roman" panose="02020603050405020304" pitchFamily="18" charset="0"/>
                <a:cs typeface="Times New Roman" panose="02020603050405020304" pitchFamily="18" charset="0"/>
              </a:rPr>
              <a:t>Množiny, mezi kterými existuje </a:t>
            </a:r>
            <a:r>
              <a:rPr lang="cs-CZ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bijekce</a:t>
            </a:r>
            <a:r>
              <a:rPr lang="cs-CZ" sz="4000">
                <a:latin typeface="Times New Roman" panose="02020603050405020304" pitchFamily="18" charset="0"/>
                <a:cs typeface="Times New Roman" panose="02020603050405020304" pitchFamily="18" charset="0"/>
              </a:rPr>
              <a:t>, mají stejnou mohutnost.</a:t>
            </a:r>
          </a:p>
        </p:txBody>
      </p:sp>
      <p:grpSp>
        <p:nvGrpSpPr>
          <p:cNvPr id="12" name="Skupina 11">
            <a:extLst>
              <a:ext uri="{FF2B5EF4-FFF2-40B4-BE49-F238E27FC236}">
                <a16:creationId xmlns:a16="http://schemas.microsoft.com/office/drawing/2014/main" id="{80BE2126-F721-3127-9397-D882C978EC87}"/>
              </a:ext>
            </a:extLst>
          </p:cNvPr>
          <p:cNvGrpSpPr/>
          <p:nvPr/>
        </p:nvGrpSpPr>
        <p:grpSpPr>
          <a:xfrm>
            <a:off x="593726" y="2805385"/>
            <a:ext cx="2074224" cy="2074224"/>
            <a:chOff x="593726" y="2805385"/>
            <a:chExt cx="2074224" cy="2074224"/>
          </a:xfrm>
        </p:grpSpPr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D3AD2263-7BC6-838D-0C59-8B19B0653A85}"/>
                </a:ext>
              </a:extLst>
            </p:cNvPr>
            <p:cNvSpPr/>
            <p:nvPr/>
          </p:nvSpPr>
          <p:spPr>
            <a:xfrm>
              <a:off x="593726" y="2805385"/>
              <a:ext cx="2074224" cy="207422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Ovál 5">
              <a:extLst>
                <a:ext uri="{FF2B5EF4-FFF2-40B4-BE49-F238E27FC236}">
                  <a16:creationId xmlns:a16="http://schemas.microsoft.com/office/drawing/2014/main" id="{15B6F9B1-7E4A-EE57-DA68-8E65B8904BF2}"/>
                </a:ext>
              </a:extLst>
            </p:cNvPr>
            <p:cNvSpPr/>
            <p:nvPr/>
          </p:nvSpPr>
          <p:spPr>
            <a:xfrm>
              <a:off x="1576658" y="3270724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4E3BA812-BD54-94AD-F82F-3B333AED2675}"/>
                </a:ext>
              </a:extLst>
            </p:cNvPr>
            <p:cNvSpPr/>
            <p:nvPr/>
          </p:nvSpPr>
          <p:spPr>
            <a:xfrm>
              <a:off x="1573694" y="3784311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TextovéPole 7">
              <a:extLst>
                <a:ext uri="{FF2B5EF4-FFF2-40B4-BE49-F238E27FC236}">
                  <a16:creationId xmlns:a16="http://schemas.microsoft.com/office/drawing/2014/main" id="{3AB52955-D70B-CA5B-7B0B-4A9F0BA9D303}"/>
                </a:ext>
              </a:extLst>
            </p:cNvPr>
            <p:cNvSpPr txBox="1"/>
            <p:nvPr/>
          </p:nvSpPr>
          <p:spPr>
            <a:xfrm>
              <a:off x="1289659" y="3140238"/>
              <a:ext cx="3316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♥</a:t>
              </a:r>
            </a:p>
          </p:txBody>
        </p:sp>
        <p:sp>
          <p:nvSpPr>
            <p:cNvPr id="9" name="TextovéPole 8">
              <a:extLst>
                <a:ext uri="{FF2B5EF4-FFF2-40B4-BE49-F238E27FC236}">
                  <a16:creationId xmlns:a16="http://schemas.microsoft.com/office/drawing/2014/main" id="{79C7A22B-EBCE-F8FE-AFDF-D7036A8C1F3D}"/>
                </a:ext>
              </a:extLst>
            </p:cNvPr>
            <p:cNvSpPr txBox="1"/>
            <p:nvPr/>
          </p:nvSpPr>
          <p:spPr>
            <a:xfrm>
              <a:off x="1323502" y="3643278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♦</a:t>
              </a:r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D49477A6-545B-7B05-2D2A-87CAC4D5779E}"/>
                </a:ext>
              </a:extLst>
            </p:cNvPr>
            <p:cNvSpPr/>
            <p:nvPr/>
          </p:nvSpPr>
          <p:spPr>
            <a:xfrm>
              <a:off x="1571320" y="4290846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TextovéPole 10">
              <a:extLst>
                <a:ext uri="{FF2B5EF4-FFF2-40B4-BE49-F238E27FC236}">
                  <a16:creationId xmlns:a16="http://schemas.microsoft.com/office/drawing/2014/main" id="{E32A8B44-F96F-C6B0-3B7D-9237BAAEDAF8}"/>
                </a:ext>
              </a:extLst>
            </p:cNvPr>
            <p:cNvSpPr txBox="1"/>
            <p:nvPr/>
          </p:nvSpPr>
          <p:spPr>
            <a:xfrm>
              <a:off x="1289659" y="4147827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>
                  <a:latin typeface="Times New Roman" panose="02020603050405020304" pitchFamily="18" charset="0"/>
                  <a:cs typeface="Times New Roman" panose="02020603050405020304" pitchFamily="18" charset="0"/>
                </a:rPr>
                <a:t>♣</a:t>
              </a:r>
            </a:p>
          </p:txBody>
        </p:sp>
      </p:grpSp>
      <p:grpSp>
        <p:nvGrpSpPr>
          <p:cNvPr id="13" name="Skupina 12">
            <a:extLst>
              <a:ext uri="{FF2B5EF4-FFF2-40B4-BE49-F238E27FC236}">
                <a16:creationId xmlns:a16="http://schemas.microsoft.com/office/drawing/2014/main" id="{D70CC7B8-2C64-DEBE-4528-95C5E6976729}"/>
              </a:ext>
            </a:extLst>
          </p:cNvPr>
          <p:cNvGrpSpPr/>
          <p:nvPr/>
        </p:nvGrpSpPr>
        <p:grpSpPr>
          <a:xfrm>
            <a:off x="2927902" y="2805385"/>
            <a:ext cx="2074224" cy="2074224"/>
            <a:chOff x="593726" y="2805385"/>
            <a:chExt cx="2074224" cy="2074224"/>
          </a:xfrm>
        </p:grpSpPr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72993768-692D-4222-2DEE-07933581DA6D}"/>
                </a:ext>
              </a:extLst>
            </p:cNvPr>
            <p:cNvSpPr/>
            <p:nvPr/>
          </p:nvSpPr>
          <p:spPr>
            <a:xfrm>
              <a:off x="593726" y="2805385"/>
              <a:ext cx="2074224" cy="207422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7216F512-92DF-BB66-2FBF-3E2D0BBECECB}"/>
                </a:ext>
              </a:extLst>
            </p:cNvPr>
            <p:cNvSpPr/>
            <p:nvPr/>
          </p:nvSpPr>
          <p:spPr>
            <a:xfrm>
              <a:off x="1576658" y="3270724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Ovál 15">
              <a:extLst>
                <a:ext uri="{FF2B5EF4-FFF2-40B4-BE49-F238E27FC236}">
                  <a16:creationId xmlns:a16="http://schemas.microsoft.com/office/drawing/2014/main" id="{553DD55F-AF35-F3F1-6928-E1FC29C80843}"/>
                </a:ext>
              </a:extLst>
            </p:cNvPr>
            <p:cNvSpPr/>
            <p:nvPr/>
          </p:nvSpPr>
          <p:spPr>
            <a:xfrm>
              <a:off x="1576658" y="3788453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" name="TextovéPole 16">
              <a:extLst>
                <a:ext uri="{FF2B5EF4-FFF2-40B4-BE49-F238E27FC236}">
                  <a16:creationId xmlns:a16="http://schemas.microsoft.com/office/drawing/2014/main" id="{3BBFE4D1-2B49-5E49-B81F-D8461C1B70CB}"/>
                </a:ext>
              </a:extLst>
            </p:cNvPr>
            <p:cNvSpPr txBox="1"/>
            <p:nvPr/>
          </p:nvSpPr>
          <p:spPr>
            <a:xfrm>
              <a:off x="1640363" y="3150104"/>
              <a:ext cx="3316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18" name="TextovéPole 17">
              <a:extLst>
                <a:ext uri="{FF2B5EF4-FFF2-40B4-BE49-F238E27FC236}">
                  <a16:creationId xmlns:a16="http://schemas.microsoft.com/office/drawing/2014/main" id="{68BD056F-FEE3-8C86-6991-288A00CFA1C7}"/>
                </a:ext>
              </a:extLst>
            </p:cNvPr>
            <p:cNvSpPr txBox="1"/>
            <p:nvPr/>
          </p:nvSpPr>
          <p:spPr>
            <a:xfrm>
              <a:off x="1640363" y="3647771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19" name="Ovál 18">
              <a:extLst>
                <a:ext uri="{FF2B5EF4-FFF2-40B4-BE49-F238E27FC236}">
                  <a16:creationId xmlns:a16="http://schemas.microsoft.com/office/drawing/2014/main" id="{E2C71514-9D3A-E819-B36F-A0194CDC0060}"/>
                </a:ext>
              </a:extLst>
            </p:cNvPr>
            <p:cNvSpPr/>
            <p:nvPr/>
          </p:nvSpPr>
          <p:spPr>
            <a:xfrm>
              <a:off x="1599340" y="4297898"/>
              <a:ext cx="108360" cy="1083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" name="TextovéPole 19">
              <a:extLst>
                <a:ext uri="{FF2B5EF4-FFF2-40B4-BE49-F238E27FC236}">
                  <a16:creationId xmlns:a16="http://schemas.microsoft.com/office/drawing/2014/main" id="{12335B3B-29AD-6291-FFFE-592638D668BA}"/>
                </a:ext>
              </a:extLst>
            </p:cNvPr>
            <p:cNvSpPr txBox="1"/>
            <p:nvPr/>
          </p:nvSpPr>
          <p:spPr>
            <a:xfrm>
              <a:off x="1668301" y="4157785"/>
              <a:ext cx="31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z</a:t>
              </a:r>
            </a:p>
          </p:txBody>
        </p:sp>
      </p:grpSp>
      <p:cxnSp>
        <p:nvCxnSpPr>
          <p:cNvPr id="26" name="Přímá spojnice se šipkou 25">
            <a:extLst>
              <a:ext uri="{FF2B5EF4-FFF2-40B4-BE49-F238E27FC236}">
                <a16:creationId xmlns:a16="http://schemas.microsoft.com/office/drawing/2014/main" id="{EA1455E5-83E4-1377-DE9E-3F81C9714878}"/>
              </a:ext>
            </a:extLst>
          </p:cNvPr>
          <p:cNvCxnSpPr>
            <a:cxnSpLocks/>
            <a:stCxn id="6" idx="6"/>
            <a:endCxn id="15" idx="2"/>
          </p:cNvCxnSpPr>
          <p:nvPr/>
        </p:nvCxnSpPr>
        <p:spPr>
          <a:xfrm>
            <a:off x="1685018" y="3324904"/>
            <a:ext cx="2225816" cy="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>
            <a:extLst>
              <a:ext uri="{FF2B5EF4-FFF2-40B4-BE49-F238E27FC236}">
                <a16:creationId xmlns:a16="http://schemas.microsoft.com/office/drawing/2014/main" id="{CD016FDA-1CC6-AB05-1FBA-6B477718C593}"/>
              </a:ext>
            </a:extLst>
          </p:cNvPr>
          <p:cNvCxnSpPr>
            <a:cxnSpLocks/>
            <a:stCxn id="7" idx="6"/>
            <a:endCxn id="19" idx="2"/>
          </p:cNvCxnSpPr>
          <p:nvPr/>
        </p:nvCxnSpPr>
        <p:spPr>
          <a:xfrm>
            <a:off x="1682054" y="3838491"/>
            <a:ext cx="2251462" cy="513587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>
            <a:extLst>
              <a:ext uri="{FF2B5EF4-FFF2-40B4-BE49-F238E27FC236}">
                <a16:creationId xmlns:a16="http://schemas.microsoft.com/office/drawing/2014/main" id="{B8814AFB-8C77-D958-EBDA-F10F47B6DD06}"/>
              </a:ext>
            </a:extLst>
          </p:cNvPr>
          <p:cNvCxnSpPr>
            <a:cxnSpLocks/>
            <a:stCxn id="10" idx="6"/>
            <a:endCxn id="16" idx="2"/>
          </p:cNvCxnSpPr>
          <p:nvPr/>
        </p:nvCxnSpPr>
        <p:spPr>
          <a:xfrm flipV="1">
            <a:off x="1679680" y="3842633"/>
            <a:ext cx="2231154" cy="502393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9" name="Skupina 78">
            <a:extLst>
              <a:ext uri="{FF2B5EF4-FFF2-40B4-BE49-F238E27FC236}">
                <a16:creationId xmlns:a16="http://schemas.microsoft.com/office/drawing/2014/main" id="{C63689FA-48D2-3F56-7125-3C48C6C2F2D7}"/>
              </a:ext>
            </a:extLst>
          </p:cNvPr>
          <p:cNvGrpSpPr/>
          <p:nvPr/>
        </p:nvGrpSpPr>
        <p:grpSpPr>
          <a:xfrm>
            <a:off x="7189876" y="2805385"/>
            <a:ext cx="4408400" cy="2074224"/>
            <a:chOff x="7189876" y="2805385"/>
            <a:chExt cx="4408400" cy="2074224"/>
          </a:xfrm>
        </p:grpSpPr>
        <p:grpSp>
          <p:nvGrpSpPr>
            <p:cNvPr id="47" name="Skupina 46">
              <a:extLst>
                <a:ext uri="{FF2B5EF4-FFF2-40B4-BE49-F238E27FC236}">
                  <a16:creationId xmlns:a16="http://schemas.microsoft.com/office/drawing/2014/main" id="{62E79D83-702B-CB4A-CC38-12856AB5CB45}"/>
                </a:ext>
              </a:extLst>
            </p:cNvPr>
            <p:cNvGrpSpPr/>
            <p:nvPr/>
          </p:nvGrpSpPr>
          <p:grpSpPr>
            <a:xfrm>
              <a:off x="9524052" y="2805385"/>
              <a:ext cx="2074224" cy="2074224"/>
              <a:chOff x="593726" y="2805385"/>
              <a:chExt cx="2074224" cy="2074224"/>
            </a:xfrm>
          </p:grpSpPr>
          <p:sp>
            <p:nvSpPr>
              <p:cNvPr id="48" name="Ovál 47">
                <a:extLst>
                  <a:ext uri="{FF2B5EF4-FFF2-40B4-BE49-F238E27FC236}">
                    <a16:creationId xmlns:a16="http://schemas.microsoft.com/office/drawing/2014/main" id="{FC4C465A-3794-7C69-8375-BFE2DF64AB65}"/>
                  </a:ext>
                </a:extLst>
              </p:cNvPr>
              <p:cNvSpPr/>
              <p:nvPr/>
            </p:nvSpPr>
            <p:spPr>
              <a:xfrm>
                <a:off x="593726" y="2805385"/>
                <a:ext cx="2074224" cy="207422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9" name="Ovál 48">
                <a:extLst>
                  <a:ext uri="{FF2B5EF4-FFF2-40B4-BE49-F238E27FC236}">
                    <a16:creationId xmlns:a16="http://schemas.microsoft.com/office/drawing/2014/main" id="{E9464DCC-1454-88AB-0D7B-C2F355818B79}"/>
                  </a:ext>
                </a:extLst>
              </p:cNvPr>
              <p:cNvSpPr/>
              <p:nvPr/>
            </p:nvSpPr>
            <p:spPr>
              <a:xfrm>
                <a:off x="1576658" y="3461224"/>
                <a:ext cx="108360" cy="10836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1" name="TextovéPole 50">
                <a:extLst>
                  <a:ext uri="{FF2B5EF4-FFF2-40B4-BE49-F238E27FC236}">
                    <a16:creationId xmlns:a16="http://schemas.microsoft.com/office/drawing/2014/main" id="{F1B05640-B564-778C-AD98-AF2A6D2A8685}"/>
                  </a:ext>
                </a:extLst>
              </p:cNvPr>
              <p:cNvSpPr txBox="1"/>
              <p:nvPr/>
            </p:nvSpPr>
            <p:spPr>
              <a:xfrm>
                <a:off x="1640363" y="3340604"/>
                <a:ext cx="33165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</a:p>
            </p:txBody>
          </p:sp>
          <p:sp>
            <p:nvSpPr>
              <p:cNvPr id="53" name="Ovál 52">
                <a:extLst>
                  <a:ext uri="{FF2B5EF4-FFF2-40B4-BE49-F238E27FC236}">
                    <a16:creationId xmlns:a16="http://schemas.microsoft.com/office/drawing/2014/main" id="{C524B3D1-56C5-7099-3743-81E1B1270806}"/>
                  </a:ext>
                </a:extLst>
              </p:cNvPr>
              <p:cNvSpPr/>
              <p:nvPr/>
            </p:nvSpPr>
            <p:spPr>
              <a:xfrm>
                <a:off x="1599340" y="4097873"/>
                <a:ext cx="108360" cy="10836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4" name="TextovéPole 53">
                <a:extLst>
                  <a:ext uri="{FF2B5EF4-FFF2-40B4-BE49-F238E27FC236}">
                    <a16:creationId xmlns:a16="http://schemas.microsoft.com/office/drawing/2014/main" id="{2C99D3AC-4F6F-8475-8293-EE15441CEA07}"/>
                  </a:ext>
                </a:extLst>
              </p:cNvPr>
              <p:cNvSpPr txBox="1"/>
              <p:nvPr/>
            </p:nvSpPr>
            <p:spPr>
              <a:xfrm>
                <a:off x="1668301" y="3967285"/>
                <a:ext cx="3188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</a:p>
            </p:txBody>
          </p:sp>
        </p:grpSp>
        <p:grpSp>
          <p:nvGrpSpPr>
            <p:cNvPr id="3" name="Skupina 2">
              <a:extLst>
                <a:ext uri="{FF2B5EF4-FFF2-40B4-BE49-F238E27FC236}">
                  <a16:creationId xmlns:a16="http://schemas.microsoft.com/office/drawing/2014/main" id="{743B96E4-2A2D-D356-A35C-7FFE10E0E976}"/>
                </a:ext>
              </a:extLst>
            </p:cNvPr>
            <p:cNvGrpSpPr/>
            <p:nvPr/>
          </p:nvGrpSpPr>
          <p:grpSpPr>
            <a:xfrm>
              <a:off x="7189876" y="2805385"/>
              <a:ext cx="2074224" cy="2074224"/>
              <a:chOff x="593726" y="2805385"/>
              <a:chExt cx="2074224" cy="2074224"/>
            </a:xfrm>
          </p:grpSpPr>
          <p:sp>
            <p:nvSpPr>
              <p:cNvPr id="5" name="Ovál 4">
                <a:extLst>
                  <a:ext uri="{FF2B5EF4-FFF2-40B4-BE49-F238E27FC236}">
                    <a16:creationId xmlns:a16="http://schemas.microsoft.com/office/drawing/2014/main" id="{B4C243CC-7C46-8B0F-3ABA-6E413E4319D2}"/>
                  </a:ext>
                </a:extLst>
              </p:cNvPr>
              <p:cNvSpPr/>
              <p:nvPr/>
            </p:nvSpPr>
            <p:spPr>
              <a:xfrm>
                <a:off x="593726" y="2805385"/>
                <a:ext cx="2074224" cy="207422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1" name="Ovál 20">
                <a:extLst>
                  <a:ext uri="{FF2B5EF4-FFF2-40B4-BE49-F238E27FC236}">
                    <a16:creationId xmlns:a16="http://schemas.microsoft.com/office/drawing/2014/main" id="{AE863E41-D116-0F59-8361-81AFF0DAB099}"/>
                  </a:ext>
                </a:extLst>
              </p:cNvPr>
              <p:cNvSpPr/>
              <p:nvPr/>
            </p:nvSpPr>
            <p:spPr>
              <a:xfrm>
                <a:off x="1576658" y="3270724"/>
                <a:ext cx="108360" cy="10836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2" name="Ovál 21">
                <a:extLst>
                  <a:ext uri="{FF2B5EF4-FFF2-40B4-BE49-F238E27FC236}">
                    <a16:creationId xmlns:a16="http://schemas.microsoft.com/office/drawing/2014/main" id="{61705607-CA28-C74B-27BB-C3E6C25C984B}"/>
                  </a:ext>
                </a:extLst>
              </p:cNvPr>
              <p:cNvSpPr/>
              <p:nvPr/>
            </p:nvSpPr>
            <p:spPr>
              <a:xfrm>
                <a:off x="1573694" y="3784311"/>
                <a:ext cx="108360" cy="10836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3" name="TextovéPole 22">
                <a:extLst>
                  <a:ext uri="{FF2B5EF4-FFF2-40B4-BE49-F238E27FC236}">
                    <a16:creationId xmlns:a16="http://schemas.microsoft.com/office/drawing/2014/main" id="{6369E0B3-746E-D312-9AC4-9FE87BA53EBF}"/>
                  </a:ext>
                </a:extLst>
              </p:cNvPr>
              <p:cNvSpPr txBox="1"/>
              <p:nvPr/>
            </p:nvSpPr>
            <p:spPr>
              <a:xfrm>
                <a:off x="1289659" y="3140238"/>
                <a:ext cx="33165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♥</a:t>
                </a:r>
              </a:p>
            </p:txBody>
          </p:sp>
          <p:sp>
            <p:nvSpPr>
              <p:cNvPr id="24" name="TextovéPole 23">
                <a:extLst>
                  <a:ext uri="{FF2B5EF4-FFF2-40B4-BE49-F238E27FC236}">
                    <a16:creationId xmlns:a16="http://schemas.microsoft.com/office/drawing/2014/main" id="{590B3828-18CB-A205-B3B4-2F652820A975}"/>
                  </a:ext>
                </a:extLst>
              </p:cNvPr>
              <p:cNvSpPr txBox="1"/>
              <p:nvPr/>
            </p:nvSpPr>
            <p:spPr>
              <a:xfrm>
                <a:off x="1323502" y="3643278"/>
                <a:ext cx="3188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♦</a:t>
                </a:r>
              </a:p>
            </p:txBody>
          </p:sp>
          <p:sp>
            <p:nvSpPr>
              <p:cNvPr id="25" name="Ovál 24">
                <a:extLst>
                  <a:ext uri="{FF2B5EF4-FFF2-40B4-BE49-F238E27FC236}">
                    <a16:creationId xmlns:a16="http://schemas.microsoft.com/office/drawing/2014/main" id="{65880490-87E1-D810-4C81-016ECD01E862}"/>
                  </a:ext>
                </a:extLst>
              </p:cNvPr>
              <p:cNvSpPr/>
              <p:nvPr/>
            </p:nvSpPr>
            <p:spPr>
              <a:xfrm>
                <a:off x="1571320" y="4290846"/>
                <a:ext cx="108360" cy="10836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8" name="TextovéPole 27">
                <a:extLst>
                  <a:ext uri="{FF2B5EF4-FFF2-40B4-BE49-F238E27FC236}">
                    <a16:creationId xmlns:a16="http://schemas.microsoft.com/office/drawing/2014/main" id="{D640C33A-6FAD-20B7-AF8E-703BB09F71B0}"/>
                  </a:ext>
                </a:extLst>
              </p:cNvPr>
              <p:cNvSpPr txBox="1"/>
              <p:nvPr/>
            </p:nvSpPr>
            <p:spPr>
              <a:xfrm>
                <a:off x="1289659" y="4147827"/>
                <a:ext cx="3188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♣</a:t>
                </a:r>
              </a:p>
            </p:txBody>
          </p:sp>
        </p:grpSp>
      </p:grpSp>
      <p:sp>
        <p:nvSpPr>
          <p:cNvPr id="78" name="TextovéPole 77">
            <a:extLst>
              <a:ext uri="{FF2B5EF4-FFF2-40B4-BE49-F238E27FC236}">
                <a16:creationId xmlns:a16="http://schemas.microsoft.com/office/drawing/2014/main" id="{ED5FA9E7-22E0-7A26-6FCE-91C762B48B90}"/>
              </a:ext>
            </a:extLst>
          </p:cNvPr>
          <p:cNvSpPr txBox="1"/>
          <p:nvPr/>
        </p:nvSpPr>
        <p:spPr>
          <a:xfrm>
            <a:off x="8964252" y="3072795"/>
            <a:ext cx="87918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9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89399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A13B7E5-64C0-3ED9-EE5E-9F6FDEF6C8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Skupina 76">
            <a:extLst>
              <a:ext uri="{FF2B5EF4-FFF2-40B4-BE49-F238E27FC236}">
                <a16:creationId xmlns:a16="http://schemas.microsoft.com/office/drawing/2014/main" id="{84C75718-A9E9-73FA-B883-F961B48F17ED}"/>
              </a:ext>
            </a:extLst>
          </p:cNvPr>
          <p:cNvGrpSpPr/>
          <p:nvPr/>
        </p:nvGrpSpPr>
        <p:grpSpPr>
          <a:xfrm>
            <a:off x="604232" y="1380179"/>
            <a:ext cx="2127042" cy="1000808"/>
            <a:chOff x="419427" y="5277784"/>
            <a:chExt cx="2127042" cy="1000808"/>
          </a:xfrm>
        </p:grpSpPr>
        <p:grpSp>
          <p:nvGrpSpPr>
            <p:cNvPr id="68" name="Skupina 67">
              <a:extLst>
                <a:ext uri="{FF2B5EF4-FFF2-40B4-BE49-F238E27FC236}">
                  <a16:creationId xmlns:a16="http://schemas.microsoft.com/office/drawing/2014/main" id="{032EC19C-1CAD-B5A5-E6CA-A79D55A123B3}"/>
                </a:ext>
              </a:extLst>
            </p:cNvPr>
            <p:cNvGrpSpPr/>
            <p:nvPr/>
          </p:nvGrpSpPr>
          <p:grpSpPr>
            <a:xfrm>
              <a:off x="419427" y="5277784"/>
              <a:ext cx="2127042" cy="1000808"/>
              <a:chOff x="4522876" y="4650867"/>
              <a:chExt cx="4408400" cy="2074224"/>
            </a:xfrm>
          </p:grpSpPr>
          <p:grpSp>
            <p:nvGrpSpPr>
              <p:cNvPr id="29" name="Skupina 28">
                <a:extLst>
                  <a:ext uri="{FF2B5EF4-FFF2-40B4-BE49-F238E27FC236}">
                    <a16:creationId xmlns:a16="http://schemas.microsoft.com/office/drawing/2014/main" id="{6DE5D906-E60E-30E1-ECFF-305E25F8FA35}"/>
                  </a:ext>
                </a:extLst>
              </p:cNvPr>
              <p:cNvGrpSpPr/>
              <p:nvPr/>
            </p:nvGrpSpPr>
            <p:grpSpPr>
              <a:xfrm>
                <a:off x="6857052" y="4650867"/>
                <a:ext cx="2074224" cy="2074224"/>
                <a:chOff x="593726" y="2805385"/>
                <a:chExt cx="2074224" cy="2074224"/>
              </a:xfrm>
            </p:grpSpPr>
            <p:sp>
              <p:nvSpPr>
                <p:cNvPr id="31" name="Ovál 30">
                  <a:extLst>
                    <a:ext uri="{FF2B5EF4-FFF2-40B4-BE49-F238E27FC236}">
                      <a16:creationId xmlns:a16="http://schemas.microsoft.com/office/drawing/2014/main" id="{9BCE18AF-E6D9-DF34-2C51-07661A5F4682}"/>
                    </a:ext>
                  </a:extLst>
                </p:cNvPr>
                <p:cNvSpPr/>
                <p:nvPr/>
              </p:nvSpPr>
              <p:spPr>
                <a:xfrm>
                  <a:off x="593726" y="2805385"/>
                  <a:ext cx="2074224" cy="207422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b="1"/>
                </a:p>
              </p:txBody>
            </p:sp>
            <p:sp>
              <p:nvSpPr>
                <p:cNvPr id="32" name="Ovál 31">
                  <a:extLst>
                    <a:ext uri="{FF2B5EF4-FFF2-40B4-BE49-F238E27FC236}">
                      <a16:creationId xmlns:a16="http://schemas.microsoft.com/office/drawing/2014/main" id="{A82F4925-53BA-2290-E309-A24FCF70339A}"/>
                    </a:ext>
                  </a:extLst>
                </p:cNvPr>
                <p:cNvSpPr/>
                <p:nvPr/>
              </p:nvSpPr>
              <p:spPr>
                <a:xfrm>
                  <a:off x="1576658" y="3461224"/>
                  <a:ext cx="108360" cy="10836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b="1"/>
                </a:p>
              </p:txBody>
            </p:sp>
            <p:sp>
              <p:nvSpPr>
                <p:cNvPr id="35" name="Ovál 34">
                  <a:extLst>
                    <a:ext uri="{FF2B5EF4-FFF2-40B4-BE49-F238E27FC236}">
                      <a16:creationId xmlns:a16="http://schemas.microsoft.com/office/drawing/2014/main" id="{82A08884-DEE3-0F56-8263-67B084648E35}"/>
                    </a:ext>
                  </a:extLst>
                </p:cNvPr>
                <p:cNvSpPr/>
                <p:nvPr/>
              </p:nvSpPr>
              <p:spPr>
                <a:xfrm>
                  <a:off x="1599340" y="4097873"/>
                  <a:ext cx="108360" cy="10836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b="1"/>
                </a:p>
              </p:txBody>
            </p:sp>
          </p:grpSp>
          <p:grpSp>
            <p:nvGrpSpPr>
              <p:cNvPr id="37" name="Skupina 36">
                <a:extLst>
                  <a:ext uri="{FF2B5EF4-FFF2-40B4-BE49-F238E27FC236}">
                    <a16:creationId xmlns:a16="http://schemas.microsoft.com/office/drawing/2014/main" id="{5B99A7ED-059E-0983-D04A-750ADC454114}"/>
                  </a:ext>
                </a:extLst>
              </p:cNvPr>
              <p:cNvGrpSpPr/>
              <p:nvPr/>
            </p:nvGrpSpPr>
            <p:grpSpPr>
              <a:xfrm>
                <a:off x="4522876" y="4650867"/>
                <a:ext cx="2074224" cy="2074224"/>
                <a:chOff x="593726" y="2805385"/>
                <a:chExt cx="2074224" cy="2074224"/>
              </a:xfrm>
            </p:grpSpPr>
            <p:sp>
              <p:nvSpPr>
                <p:cNvPr id="38" name="Ovál 37">
                  <a:extLst>
                    <a:ext uri="{FF2B5EF4-FFF2-40B4-BE49-F238E27FC236}">
                      <a16:creationId xmlns:a16="http://schemas.microsoft.com/office/drawing/2014/main" id="{D51FA279-0A1E-17D9-5BB7-058D7F6F3A32}"/>
                    </a:ext>
                  </a:extLst>
                </p:cNvPr>
                <p:cNvSpPr/>
                <p:nvPr/>
              </p:nvSpPr>
              <p:spPr>
                <a:xfrm>
                  <a:off x="593726" y="2805385"/>
                  <a:ext cx="2074224" cy="207422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b="1"/>
                </a:p>
              </p:txBody>
            </p:sp>
            <p:sp>
              <p:nvSpPr>
                <p:cNvPr id="59" name="Ovál 58">
                  <a:extLst>
                    <a:ext uri="{FF2B5EF4-FFF2-40B4-BE49-F238E27FC236}">
                      <a16:creationId xmlns:a16="http://schemas.microsoft.com/office/drawing/2014/main" id="{6549C91A-1FA0-3268-589B-515B77541248}"/>
                    </a:ext>
                  </a:extLst>
                </p:cNvPr>
                <p:cNvSpPr/>
                <p:nvPr/>
              </p:nvSpPr>
              <p:spPr>
                <a:xfrm>
                  <a:off x="1576658" y="3270724"/>
                  <a:ext cx="108360" cy="10836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b="1"/>
                </a:p>
              </p:txBody>
            </p:sp>
            <p:sp>
              <p:nvSpPr>
                <p:cNvPr id="62" name="Ovál 61">
                  <a:extLst>
                    <a:ext uri="{FF2B5EF4-FFF2-40B4-BE49-F238E27FC236}">
                      <a16:creationId xmlns:a16="http://schemas.microsoft.com/office/drawing/2014/main" id="{5C4383F5-841D-5E1D-B9D0-144381EF60BF}"/>
                    </a:ext>
                  </a:extLst>
                </p:cNvPr>
                <p:cNvSpPr/>
                <p:nvPr/>
              </p:nvSpPr>
              <p:spPr>
                <a:xfrm>
                  <a:off x="1573694" y="3784311"/>
                  <a:ext cx="108360" cy="10836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b="1"/>
                </a:p>
              </p:txBody>
            </p:sp>
            <p:sp>
              <p:nvSpPr>
                <p:cNvPr id="66" name="Ovál 65">
                  <a:extLst>
                    <a:ext uri="{FF2B5EF4-FFF2-40B4-BE49-F238E27FC236}">
                      <a16:creationId xmlns:a16="http://schemas.microsoft.com/office/drawing/2014/main" id="{B61CCEF0-58DC-F3C2-C928-1584C577DCA5}"/>
                    </a:ext>
                  </a:extLst>
                </p:cNvPr>
                <p:cNvSpPr/>
                <p:nvPr/>
              </p:nvSpPr>
              <p:spPr>
                <a:xfrm>
                  <a:off x="1571320" y="4290846"/>
                  <a:ext cx="108360" cy="10836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b="1"/>
                </a:p>
              </p:txBody>
            </p:sp>
          </p:grpSp>
        </p:grpSp>
        <p:cxnSp>
          <p:nvCxnSpPr>
            <p:cNvPr id="70" name="Přímá spojnice 69">
              <a:extLst>
                <a:ext uri="{FF2B5EF4-FFF2-40B4-BE49-F238E27FC236}">
                  <a16:creationId xmlns:a16="http://schemas.microsoft.com/office/drawing/2014/main" id="{1BEF6637-D7E8-2281-9701-7E97BFB3BF65}"/>
                </a:ext>
              </a:extLst>
            </p:cNvPr>
            <p:cNvCxnSpPr>
              <a:cxnSpLocks/>
              <a:stCxn id="59" idx="6"/>
              <a:endCxn id="32" idx="2"/>
            </p:cNvCxnSpPr>
            <p:nvPr/>
          </p:nvCxnSpPr>
          <p:spPr>
            <a:xfrm>
              <a:off x="945972" y="5528451"/>
              <a:ext cx="1073951" cy="91916"/>
            </a:xfrm>
            <a:prstGeom prst="line">
              <a:avLst/>
            </a:prstGeom>
            <a:ln w="12700">
              <a:solidFill>
                <a:srgbClr val="FF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Přímá spojnice 71">
              <a:extLst>
                <a:ext uri="{FF2B5EF4-FFF2-40B4-BE49-F238E27FC236}">
                  <a16:creationId xmlns:a16="http://schemas.microsoft.com/office/drawing/2014/main" id="{64B03993-A6DB-32B9-A58E-3492A23C2A19}"/>
                </a:ext>
              </a:extLst>
            </p:cNvPr>
            <p:cNvCxnSpPr>
              <a:cxnSpLocks/>
              <a:stCxn id="62" idx="6"/>
              <a:endCxn id="32" idx="2"/>
            </p:cNvCxnSpPr>
            <p:nvPr/>
          </p:nvCxnSpPr>
          <p:spPr>
            <a:xfrm flipV="1">
              <a:off x="944542" y="5620367"/>
              <a:ext cx="1075381" cy="155888"/>
            </a:xfrm>
            <a:prstGeom prst="line">
              <a:avLst/>
            </a:prstGeom>
            <a:ln w="12700">
              <a:solidFill>
                <a:srgbClr val="FF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Přímá spojnice 74">
              <a:extLst>
                <a:ext uri="{FF2B5EF4-FFF2-40B4-BE49-F238E27FC236}">
                  <a16:creationId xmlns:a16="http://schemas.microsoft.com/office/drawing/2014/main" id="{1A8375A8-AE26-C3C1-8CB9-37CD07FCB2F2}"/>
                </a:ext>
              </a:extLst>
            </p:cNvPr>
            <p:cNvCxnSpPr>
              <a:cxnSpLocks/>
              <a:stCxn id="66" idx="6"/>
              <a:endCxn id="32" idx="2"/>
            </p:cNvCxnSpPr>
            <p:nvPr/>
          </p:nvCxnSpPr>
          <p:spPr>
            <a:xfrm flipV="1">
              <a:off x="943397" y="5620367"/>
              <a:ext cx="1076526" cy="400290"/>
            </a:xfrm>
            <a:prstGeom prst="line">
              <a:avLst/>
            </a:prstGeom>
            <a:ln w="12700">
              <a:solidFill>
                <a:srgbClr val="FF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Skupina 32">
            <a:extLst>
              <a:ext uri="{FF2B5EF4-FFF2-40B4-BE49-F238E27FC236}">
                <a16:creationId xmlns:a16="http://schemas.microsoft.com/office/drawing/2014/main" id="{2264E6C8-23D1-1D93-6A2F-2569B6B28BF1}"/>
              </a:ext>
            </a:extLst>
          </p:cNvPr>
          <p:cNvGrpSpPr/>
          <p:nvPr/>
        </p:nvGrpSpPr>
        <p:grpSpPr>
          <a:xfrm>
            <a:off x="3891800" y="2391888"/>
            <a:ext cx="4408400" cy="2074224"/>
            <a:chOff x="7189876" y="2805385"/>
            <a:chExt cx="4408400" cy="2074224"/>
          </a:xfrm>
        </p:grpSpPr>
        <p:grpSp>
          <p:nvGrpSpPr>
            <p:cNvPr id="34" name="Skupina 33">
              <a:extLst>
                <a:ext uri="{FF2B5EF4-FFF2-40B4-BE49-F238E27FC236}">
                  <a16:creationId xmlns:a16="http://schemas.microsoft.com/office/drawing/2014/main" id="{EB8CE3DF-2CD1-51D3-5F81-F739BA251E4F}"/>
                </a:ext>
              </a:extLst>
            </p:cNvPr>
            <p:cNvGrpSpPr/>
            <p:nvPr/>
          </p:nvGrpSpPr>
          <p:grpSpPr>
            <a:xfrm>
              <a:off x="9524052" y="2805385"/>
              <a:ext cx="2074224" cy="2074224"/>
              <a:chOff x="593726" y="2805385"/>
              <a:chExt cx="2074224" cy="2074224"/>
            </a:xfrm>
          </p:grpSpPr>
          <p:sp>
            <p:nvSpPr>
              <p:cNvPr id="46" name="Ovál 45">
                <a:extLst>
                  <a:ext uri="{FF2B5EF4-FFF2-40B4-BE49-F238E27FC236}">
                    <a16:creationId xmlns:a16="http://schemas.microsoft.com/office/drawing/2014/main" id="{74BF09B7-A83A-190F-5349-B55C00BF60DC}"/>
                  </a:ext>
                </a:extLst>
              </p:cNvPr>
              <p:cNvSpPr/>
              <p:nvPr/>
            </p:nvSpPr>
            <p:spPr>
              <a:xfrm>
                <a:off x="593726" y="2805385"/>
                <a:ext cx="2074224" cy="207422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0" name="Ovál 49">
                <a:extLst>
                  <a:ext uri="{FF2B5EF4-FFF2-40B4-BE49-F238E27FC236}">
                    <a16:creationId xmlns:a16="http://schemas.microsoft.com/office/drawing/2014/main" id="{EA78D9CF-F756-4D37-E6ED-EC27E0434AF9}"/>
                  </a:ext>
                </a:extLst>
              </p:cNvPr>
              <p:cNvSpPr/>
              <p:nvPr/>
            </p:nvSpPr>
            <p:spPr>
              <a:xfrm>
                <a:off x="1576658" y="3461224"/>
                <a:ext cx="108360" cy="10836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2" name="TextovéPole 51">
                <a:extLst>
                  <a:ext uri="{FF2B5EF4-FFF2-40B4-BE49-F238E27FC236}">
                    <a16:creationId xmlns:a16="http://schemas.microsoft.com/office/drawing/2014/main" id="{D5B5FCC4-9384-BC6D-04C5-F40FD2D2A3B3}"/>
                  </a:ext>
                </a:extLst>
              </p:cNvPr>
              <p:cNvSpPr txBox="1"/>
              <p:nvPr/>
            </p:nvSpPr>
            <p:spPr>
              <a:xfrm>
                <a:off x="1640363" y="3340604"/>
                <a:ext cx="33165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</a:p>
            </p:txBody>
          </p:sp>
          <p:sp>
            <p:nvSpPr>
              <p:cNvPr id="55" name="Ovál 54">
                <a:extLst>
                  <a:ext uri="{FF2B5EF4-FFF2-40B4-BE49-F238E27FC236}">
                    <a16:creationId xmlns:a16="http://schemas.microsoft.com/office/drawing/2014/main" id="{5EFC42C1-3653-9ECD-7B2E-9AB39F2AE9EC}"/>
                  </a:ext>
                </a:extLst>
              </p:cNvPr>
              <p:cNvSpPr/>
              <p:nvPr/>
            </p:nvSpPr>
            <p:spPr>
              <a:xfrm>
                <a:off x="1599340" y="4097873"/>
                <a:ext cx="108360" cy="10836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6" name="TextovéPole 55">
                <a:extLst>
                  <a:ext uri="{FF2B5EF4-FFF2-40B4-BE49-F238E27FC236}">
                    <a16:creationId xmlns:a16="http://schemas.microsoft.com/office/drawing/2014/main" id="{50994794-A1AE-7653-7001-0825BA43A6D0}"/>
                  </a:ext>
                </a:extLst>
              </p:cNvPr>
              <p:cNvSpPr txBox="1"/>
              <p:nvPr/>
            </p:nvSpPr>
            <p:spPr>
              <a:xfrm>
                <a:off x="1668301" y="3967285"/>
                <a:ext cx="3188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</a:p>
            </p:txBody>
          </p:sp>
        </p:grpSp>
        <p:grpSp>
          <p:nvGrpSpPr>
            <p:cNvPr id="36" name="Skupina 35">
              <a:extLst>
                <a:ext uri="{FF2B5EF4-FFF2-40B4-BE49-F238E27FC236}">
                  <a16:creationId xmlns:a16="http://schemas.microsoft.com/office/drawing/2014/main" id="{A31E7BF4-5DC7-D06F-3379-AC445749A080}"/>
                </a:ext>
              </a:extLst>
            </p:cNvPr>
            <p:cNvGrpSpPr/>
            <p:nvPr/>
          </p:nvGrpSpPr>
          <p:grpSpPr>
            <a:xfrm>
              <a:off x="7189876" y="2805385"/>
              <a:ext cx="2074224" cy="2074224"/>
              <a:chOff x="593726" y="2805385"/>
              <a:chExt cx="2074224" cy="2074224"/>
            </a:xfrm>
          </p:grpSpPr>
          <p:sp>
            <p:nvSpPr>
              <p:cNvPr id="39" name="Ovál 38">
                <a:extLst>
                  <a:ext uri="{FF2B5EF4-FFF2-40B4-BE49-F238E27FC236}">
                    <a16:creationId xmlns:a16="http://schemas.microsoft.com/office/drawing/2014/main" id="{0E846AC4-B3BF-7F16-7189-D4414B8615A5}"/>
                  </a:ext>
                </a:extLst>
              </p:cNvPr>
              <p:cNvSpPr/>
              <p:nvPr/>
            </p:nvSpPr>
            <p:spPr>
              <a:xfrm>
                <a:off x="593726" y="2805385"/>
                <a:ext cx="2074224" cy="207422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0" name="Ovál 39">
                <a:extLst>
                  <a:ext uri="{FF2B5EF4-FFF2-40B4-BE49-F238E27FC236}">
                    <a16:creationId xmlns:a16="http://schemas.microsoft.com/office/drawing/2014/main" id="{DC9E31FA-795B-A663-E51F-A2784C875DEC}"/>
                  </a:ext>
                </a:extLst>
              </p:cNvPr>
              <p:cNvSpPr/>
              <p:nvPr/>
            </p:nvSpPr>
            <p:spPr>
              <a:xfrm>
                <a:off x="1576658" y="3270724"/>
                <a:ext cx="108360" cy="10836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1" name="Ovál 40">
                <a:extLst>
                  <a:ext uri="{FF2B5EF4-FFF2-40B4-BE49-F238E27FC236}">
                    <a16:creationId xmlns:a16="http://schemas.microsoft.com/office/drawing/2014/main" id="{58E728EC-7396-2A42-5336-2BCA4B963F3D}"/>
                  </a:ext>
                </a:extLst>
              </p:cNvPr>
              <p:cNvSpPr/>
              <p:nvPr/>
            </p:nvSpPr>
            <p:spPr>
              <a:xfrm>
                <a:off x="1573694" y="3784311"/>
                <a:ext cx="108360" cy="10836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2" name="TextovéPole 41">
                <a:extLst>
                  <a:ext uri="{FF2B5EF4-FFF2-40B4-BE49-F238E27FC236}">
                    <a16:creationId xmlns:a16="http://schemas.microsoft.com/office/drawing/2014/main" id="{1000936B-C10B-FB18-AD80-492523F37A2D}"/>
                  </a:ext>
                </a:extLst>
              </p:cNvPr>
              <p:cNvSpPr txBox="1"/>
              <p:nvPr/>
            </p:nvSpPr>
            <p:spPr>
              <a:xfrm>
                <a:off x="1289659" y="3140238"/>
                <a:ext cx="33165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♥</a:t>
                </a:r>
              </a:p>
            </p:txBody>
          </p:sp>
          <p:sp>
            <p:nvSpPr>
              <p:cNvPr id="43" name="TextovéPole 42">
                <a:extLst>
                  <a:ext uri="{FF2B5EF4-FFF2-40B4-BE49-F238E27FC236}">
                    <a16:creationId xmlns:a16="http://schemas.microsoft.com/office/drawing/2014/main" id="{37F3DBF8-5CE4-8BD8-3E99-5BC6053E8744}"/>
                  </a:ext>
                </a:extLst>
              </p:cNvPr>
              <p:cNvSpPr txBox="1"/>
              <p:nvPr/>
            </p:nvSpPr>
            <p:spPr>
              <a:xfrm>
                <a:off x="1323502" y="3643278"/>
                <a:ext cx="3188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♦</a:t>
                </a:r>
              </a:p>
            </p:txBody>
          </p:sp>
          <p:sp>
            <p:nvSpPr>
              <p:cNvPr id="44" name="Ovál 43">
                <a:extLst>
                  <a:ext uri="{FF2B5EF4-FFF2-40B4-BE49-F238E27FC236}">
                    <a16:creationId xmlns:a16="http://schemas.microsoft.com/office/drawing/2014/main" id="{231DFF87-EB7B-CC31-3286-F004F65FE54D}"/>
                  </a:ext>
                </a:extLst>
              </p:cNvPr>
              <p:cNvSpPr/>
              <p:nvPr/>
            </p:nvSpPr>
            <p:spPr>
              <a:xfrm>
                <a:off x="1571320" y="4290846"/>
                <a:ext cx="108360" cy="10836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5" name="TextovéPole 44">
                <a:extLst>
                  <a:ext uri="{FF2B5EF4-FFF2-40B4-BE49-F238E27FC236}">
                    <a16:creationId xmlns:a16="http://schemas.microsoft.com/office/drawing/2014/main" id="{6AD91E9B-00C1-FF8E-7646-0322B887105B}"/>
                  </a:ext>
                </a:extLst>
              </p:cNvPr>
              <p:cNvSpPr txBox="1"/>
              <p:nvPr/>
            </p:nvSpPr>
            <p:spPr>
              <a:xfrm>
                <a:off x="1289659" y="4147827"/>
                <a:ext cx="3188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♣</a:t>
                </a:r>
              </a:p>
            </p:txBody>
          </p:sp>
        </p:grpSp>
      </p:grpSp>
      <p:grpSp>
        <p:nvGrpSpPr>
          <p:cNvPr id="80" name="Skupina 79">
            <a:extLst>
              <a:ext uri="{FF2B5EF4-FFF2-40B4-BE49-F238E27FC236}">
                <a16:creationId xmlns:a16="http://schemas.microsoft.com/office/drawing/2014/main" id="{9F7E2DD9-07AC-F3FE-F3FC-33D16D082953}"/>
              </a:ext>
            </a:extLst>
          </p:cNvPr>
          <p:cNvGrpSpPr/>
          <p:nvPr/>
        </p:nvGrpSpPr>
        <p:grpSpPr>
          <a:xfrm>
            <a:off x="3660733" y="390959"/>
            <a:ext cx="2127042" cy="1000808"/>
            <a:chOff x="419427" y="5277784"/>
            <a:chExt cx="2127042" cy="1000808"/>
          </a:xfrm>
        </p:grpSpPr>
        <p:grpSp>
          <p:nvGrpSpPr>
            <p:cNvPr id="81" name="Skupina 80">
              <a:extLst>
                <a:ext uri="{FF2B5EF4-FFF2-40B4-BE49-F238E27FC236}">
                  <a16:creationId xmlns:a16="http://schemas.microsoft.com/office/drawing/2014/main" id="{A28312C4-0BBA-1448-F6FE-698025A549BD}"/>
                </a:ext>
              </a:extLst>
            </p:cNvPr>
            <p:cNvGrpSpPr/>
            <p:nvPr/>
          </p:nvGrpSpPr>
          <p:grpSpPr>
            <a:xfrm>
              <a:off x="419427" y="5277784"/>
              <a:ext cx="2127042" cy="1000808"/>
              <a:chOff x="4522876" y="4650867"/>
              <a:chExt cx="4408400" cy="2074224"/>
            </a:xfrm>
          </p:grpSpPr>
          <p:grpSp>
            <p:nvGrpSpPr>
              <p:cNvPr id="85" name="Skupina 84">
                <a:extLst>
                  <a:ext uri="{FF2B5EF4-FFF2-40B4-BE49-F238E27FC236}">
                    <a16:creationId xmlns:a16="http://schemas.microsoft.com/office/drawing/2014/main" id="{CD2098F3-1F0B-95F4-D147-009B4EB8505E}"/>
                  </a:ext>
                </a:extLst>
              </p:cNvPr>
              <p:cNvGrpSpPr/>
              <p:nvPr/>
            </p:nvGrpSpPr>
            <p:grpSpPr>
              <a:xfrm>
                <a:off x="6857052" y="4650867"/>
                <a:ext cx="2074224" cy="2074224"/>
                <a:chOff x="593726" y="2805385"/>
                <a:chExt cx="2074224" cy="2074224"/>
              </a:xfrm>
            </p:grpSpPr>
            <p:sp>
              <p:nvSpPr>
                <p:cNvPr id="91" name="Ovál 90">
                  <a:extLst>
                    <a:ext uri="{FF2B5EF4-FFF2-40B4-BE49-F238E27FC236}">
                      <a16:creationId xmlns:a16="http://schemas.microsoft.com/office/drawing/2014/main" id="{ECC5A951-E591-B576-60D7-15B2C9B51EBC}"/>
                    </a:ext>
                  </a:extLst>
                </p:cNvPr>
                <p:cNvSpPr/>
                <p:nvPr/>
              </p:nvSpPr>
              <p:spPr>
                <a:xfrm>
                  <a:off x="593726" y="2805385"/>
                  <a:ext cx="2074224" cy="207422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92" name="Ovál 91">
                  <a:extLst>
                    <a:ext uri="{FF2B5EF4-FFF2-40B4-BE49-F238E27FC236}">
                      <a16:creationId xmlns:a16="http://schemas.microsoft.com/office/drawing/2014/main" id="{35CAEC7D-65F4-09F0-4348-B3D032A6767A}"/>
                    </a:ext>
                  </a:extLst>
                </p:cNvPr>
                <p:cNvSpPr/>
                <p:nvPr/>
              </p:nvSpPr>
              <p:spPr>
                <a:xfrm>
                  <a:off x="1576658" y="3461224"/>
                  <a:ext cx="108360" cy="10836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93" name="Ovál 92">
                  <a:extLst>
                    <a:ext uri="{FF2B5EF4-FFF2-40B4-BE49-F238E27FC236}">
                      <a16:creationId xmlns:a16="http://schemas.microsoft.com/office/drawing/2014/main" id="{5A75F7F5-6CC1-9072-7E7D-AE74C12BA678}"/>
                    </a:ext>
                  </a:extLst>
                </p:cNvPr>
                <p:cNvSpPr/>
                <p:nvPr/>
              </p:nvSpPr>
              <p:spPr>
                <a:xfrm>
                  <a:off x="1599340" y="4097873"/>
                  <a:ext cx="108360" cy="10836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86" name="Skupina 85">
                <a:extLst>
                  <a:ext uri="{FF2B5EF4-FFF2-40B4-BE49-F238E27FC236}">
                    <a16:creationId xmlns:a16="http://schemas.microsoft.com/office/drawing/2014/main" id="{DAB39792-3775-3878-A7F3-28B46DFC1082}"/>
                  </a:ext>
                </a:extLst>
              </p:cNvPr>
              <p:cNvGrpSpPr/>
              <p:nvPr/>
            </p:nvGrpSpPr>
            <p:grpSpPr>
              <a:xfrm>
                <a:off x="4522876" y="4650867"/>
                <a:ext cx="2074224" cy="2074224"/>
                <a:chOff x="593726" y="2805385"/>
                <a:chExt cx="2074224" cy="2074224"/>
              </a:xfrm>
            </p:grpSpPr>
            <p:sp>
              <p:nvSpPr>
                <p:cNvPr id="87" name="Ovál 86">
                  <a:extLst>
                    <a:ext uri="{FF2B5EF4-FFF2-40B4-BE49-F238E27FC236}">
                      <a16:creationId xmlns:a16="http://schemas.microsoft.com/office/drawing/2014/main" id="{D957BDE9-81FB-2A39-69D0-5658A1271CCD}"/>
                    </a:ext>
                  </a:extLst>
                </p:cNvPr>
                <p:cNvSpPr/>
                <p:nvPr/>
              </p:nvSpPr>
              <p:spPr>
                <a:xfrm>
                  <a:off x="593726" y="2805385"/>
                  <a:ext cx="2074224" cy="207422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88" name="Ovál 87">
                  <a:extLst>
                    <a:ext uri="{FF2B5EF4-FFF2-40B4-BE49-F238E27FC236}">
                      <a16:creationId xmlns:a16="http://schemas.microsoft.com/office/drawing/2014/main" id="{34035793-BD9B-E7BD-8784-36BB61389DFF}"/>
                    </a:ext>
                  </a:extLst>
                </p:cNvPr>
                <p:cNvSpPr/>
                <p:nvPr/>
              </p:nvSpPr>
              <p:spPr>
                <a:xfrm>
                  <a:off x="1576658" y="3270724"/>
                  <a:ext cx="108360" cy="10836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89" name="Ovál 88">
                  <a:extLst>
                    <a:ext uri="{FF2B5EF4-FFF2-40B4-BE49-F238E27FC236}">
                      <a16:creationId xmlns:a16="http://schemas.microsoft.com/office/drawing/2014/main" id="{40A1E44F-09D2-D069-3A3B-E7669D107518}"/>
                    </a:ext>
                  </a:extLst>
                </p:cNvPr>
                <p:cNvSpPr/>
                <p:nvPr/>
              </p:nvSpPr>
              <p:spPr>
                <a:xfrm>
                  <a:off x="1573694" y="3784311"/>
                  <a:ext cx="108360" cy="10836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90" name="Ovál 89">
                  <a:extLst>
                    <a:ext uri="{FF2B5EF4-FFF2-40B4-BE49-F238E27FC236}">
                      <a16:creationId xmlns:a16="http://schemas.microsoft.com/office/drawing/2014/main" id="{B00B7901-2813-854D-0AF6-E0567CAFD208}"/>
                    </a:ext>
                  </a:extLst>
                </p:cNvPr>
                <p:cNvSpPr/>
                <p:nvPr/>
              </p:nvSpPr>
              <p:spPr>
                <a:xfrm>
                  <a:off x="1571320" y="4290846"/>
                  <a:ext cx="108360" cy="10836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</p:grpSp>
        <p:cxnSp>
          <p:nvCxnSpPr>
            <p:cNvPr id="82" name="Přímá spojnice 81">
              <a:extLst>
                <a:ext uri="{FF2B5EF4-FFF2-40B4-BE49-F238E27FC236}">
                  <a16:creationId xmlns:a16="http://schemas.microsoft.com/office/drawing/2014/main" id="{77FBE070-3849-BD3A-8F4A-DB02F306D32B}"/>
                </a:ext>
              </a:extLst>
            </p:cNvPr>
            <p:cNvCxnSpPr>
              <a:cxnSpLocks/>
              <a:stCxn id="88" idx="6"/>
              <a:endCxn id="92" idx="2"/>
            </p:cNvCxnSpPr>
            <p:nvPr/>
          </p:nvCxnSpPr>
          <p:spPr>
            <a:xfrm>
              <a:off x="945972" y="5528451"/>
              <a:ext cx="1073951" cy="91916"/>
            </a:xfrm>
            <a:prstGeom prst="line">
              <a:avLst/>
            </a:prstGeom>
            <a:ln w="12700">
              <a:solidFill>
                <a:srgbClr val="FF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Přímá spojnice 82">
              <a:extLst>
                <a:ext uri="{FF2B5EF4-FFF2-40B4-BE49-F238E27FC236}">
                  <a16:creationId xmlns:a16="http://schemas.microsoft.com/office/drawing/2014/main" id="{AFF0116C-3BC1-F0DA-39AB-226A2861ED16}"/>
                </a:ext>
              </a:extLst>
            </p:cNvPr>
            <p:cNvCxnSpPr>
              <a:cxnSpLocks/>
              <a:stCxn id="89" idx="6"/>
              <a:endCxn id="92" idx="2"/>
            </p:cNvCxnSpPr>
            <p:nvPr/>
          </p:nvCxnSpPr>
          <p:spPr>
            <a:xfrm flipV="1">
              <a:off x="944542" y="5620367"/>
              <a:ext cx="1075381" cy="155888"/>
            </a:xfrm>
            <a:prstGeom prst="line">
              <a:avLst/>
            </a:prstGeom>
            <a:ln w="12700">
              <a:solidFill>
                <a:srgbClr val="FF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Přímá spojnice 83">
              <a:extLst>
                <a:ext uri="{FF2B5EF4-FFF2-40B4-BE49-F238E27FC236}">
                  <a16:creationId xmlns:a16="http://schemas.microsoft.com/office/drawing/2014/main" id="{428EC426-F82A-6F72-BFFF-16051F0AFEA5}"/>
                </a:ext>
              </a:extLst>
            </p:cNvPr>
            <p:cNvCxnSpPr>
              <a:cxnSpLocks/>
              <a:stCxn id="90" idx="6"/>
              <a:endCxn id="93" idx="2"/>
            </p:cNvCxnSpPr>
            <p:nvPr/>
          </p:nvCxnSpPr>
          <p:spPr>
            <a:xfrm flipV="1">
              <a:off x="943397" y="5927548"/>
              <a:ext cx="1087470" cy="93109"/>
            </a:xfrm>
            <a:prstGeom prst="line">
              <a:avLst/>
            </a:prstGeom>
            <a:ln w="12700">
              <a:solidFill>
                <a:srgbClr val="FF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Skupina 93">
            <a:extLst>
              <a:ext uri="{FF2B5EF4-FFF2-40B4-BE49-F238E27FC236}">
                <a16:creationId xmlns:a16="http://schemas.microsoft.com/office/drawing/2014/main" id="{C03A4D1B-6737-5CFD-863A-3292AB36438A}"/>
              </a:ext>
            </a:extLst>
          </p:cNvPr>
          <p:cNvGrpSpPr/>
          <p:nvPr/>
        </p:nvGrpSpPr>
        <p:grpSpPr>
          <a:xfrm>
            <a:off x="6398887" y="389026"/>
            <a:ext cx="2127042" cy="1000808"/>
            <a:chOff x="419427" y="5277784"/>
            <a:chExt cx="2127042" cy="1000808"/>
          </a:xfrm>
        </p:grpSpPr>
        <p:grpSp>
          <p:nvGrpSpPr>
            <p:cNvPr id="95" name="Skupina 94">
              <a:extLst>
                <a:ext uri="{FF2B5EF4-FFF2-40B4-BE49-F238E27FC236}">
                  <a16:creationId xmlns:a16="http://schemas.microsoft.com/office/drawing/2014/main" id="{B1E78E47-3379-1E4A-B087-EA78E2E2A30C}"/>
                </a:ext>
              </a:extLst>
            </p:cNvPr>
            <p:cNvGrpSpPr/>
            <p:nvPr/>
          </p:nvGrpSpPr>
          <p:grpSpPr>
            <a:xfrm>
              <a:off x="419427" y="5277784"/>
              <a:ext cx="2127042" cy="1000808"/>
              <a:chOff x="4522876" y="4650867"/>
              <a:chExt cx="4408400" cy="2074224"/>
            </a:xfrm>
          </p:grpSpPr>
          <p:grpSp>
            <p:nvGrpSpPr>
              <p:cNvPr id="99" name="Skupina 98">
                <a:extLst>
                  <a:ext uri="{FF2B5EF4-FFF2-40B4-BE49-F238E27FC236}">
                    <a16:creationId xmlns:a16="http://schemas.microsoft.com/office/drawing/2014/main" id="{049FCDAA-FE28-10CF-312D-E7453C4BEFF0}"/>
                  </a:ext>
                </a:extLst>
              </p:cNvPr>
              <p:cNvGrpSpPr/>
              <p:nvPr/>
            </p:nvGrpSpPr>
            <p:grpSpPr>
              <a:xfrm>
                <a:off x="6857052" y="4650867"/>
                <a:ext cx="2074224" cy="2074224"/>
                <a:chOff x="593726" y="2805385"/>
                <a:chExt cx="2074224" cy="2074224"/>
              </a:xfrm>
            </p:grpSpPr>
            <p:sp>
              <p:nvSpPr>
                <p:cNvPr id="105" name="Ovál 104">
                  <a:extLst>
                    <a:ext uri="{FF2B5EF4-FFF2-40B4-BE49-F238E27FC236}">
                      <a16:creationId xmlns:a16="http://schemas.microsoft.com/office/drawing/2014/main" id="{3D7C6E3F-79A1-ABEE-B21C-03DDB46E3010}"/>
                    </a:ext>
                  </a:extLst>
                </p:cNvPr>
                <p:cNvSpPr/>
                <p:nvPr/>
              </p:nvSpPr>
              <p:spPr>
                <a:xfrm>
                  <a:off x="593726" y="2805385"/>
                  <a:ext cx="2074224" cy="207422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06" name="Ovál 105">
                  <a:extLst>
                    <a:ext uri="{FF2B5EF4-FFF2-40B4-BE49-F238E27FC236}">
                      <a16:creationId xmlns:a16="http://schemas.microsoft.com/office/drawing/2014/main" id="{815A447E-8667-DF81-6B9B-C96BE2CD840F}"/>
                    </a:ext>
                  </a:extLst>
                </p:cNvPr>
                <p:cNvSpPr/>
                <p:nvPr/>
              </p:nvSpPr>
              <p:spPr>
                <a:xfrm>
                  <a:off x="1576658" y="3461224"/>
                  <a:ext cx="108360" cy="10836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07" name="Ovál 106">
                  <a:extLst>
                    <a:ext uri="{FF2B5EF4-FFF2-40B4-BE49-F238E27FC236}">
                      <a16:creationId xmlns:a16="http://schemas.microsoft.com/office/drawing/2014/main" id="{2A7B3ADA-38F0-A6C9-A33C-72EBF9535CD1}"/>
                    </a:ext>
                  </a:extLst>
                </p:cNvPr>
                <p:cNvSpPr/>
                <p:nvPr/>
              </p:nvSpPr>
              <p:spPr>
                <a:xfrm>
                  <a:off x="1599340" y="4097873"/>
                  <a:ext cx="108360" cy="10836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100" name="Skupina 99">
                <a:extLst>
                  <a:ext uri="{FF2B5EF4-FFF2-40B4-BE49-F238E27FC236}">
                    <a16:creationId xmlns:a16="http://schemas.microsoft.com/office/drawing/2014/main" id="{5B05F174-606B-B219-B973-76F2ED51B239}"/>
                  </a:ext>
                </a:extLst>
              </p:cNvPr>
              <p:cNvGrpSpPr/>
              <p:nvPr/>
            </p:nvGrpSpPr>
            <p:grpSpPr>
              <a:xfrm>
                <a:off x="4522876" y="4650867"/>
                <a:ext cx="2074224" cy="2074224"/>
                <a:chOff x="593726" y="2805385"/>
                <a:chExt cx="2074224" cy="2074224"/>
              </a:xfrm>
            </p:grpSpPr>
            <p:sp>
              <p:nvSpPr>
                <p:cNvPr id="101" name="Ovál 100">
                  <a:extLst>
                    <a:ext uri="{FF2B5EF4-FFF2-40B4-BE49-F238E27FC236}">
                      <a16:creationId xmlns:a16="http://schemas.microsoft.com/office/drawing/2014/main" id="{ACBC64EB-0318-13D3-D465-5BAB9D2BDD20}"/>
                    </a:ext>
                  </a:extLst>
                </p:cNvPr>
                <p:cNvSpPr/>
                <p:nvPr/>
              </p:nvSpPr>
              <p:spPr>
                <a:xfrm>
                  <a:off x="593726" y="2805385"/>
                  <a:ext cx="2074224" cy="207422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02" name="Ovál 101">
                  <a:extLst>
                    <a:ext uri="{FF2B5EF4-FFF2-40B4-BE49-F238E27FC236}">
                      <a16:creationId xmlns:a16="http://schemas.microsoft.com/office/drawing/2014/main" id="{501F3CDD-1444-C47B-EF0D-4566833E8FAE}"/>
                    </a:ext>
                  </a:extLst>
                </p:cNvPr>
                <p:cNvSpPr/>
                <p:nvPr/>
              </p:nvSpPr>
              <p:spPr>
                <a:xfrm>
                  <a:off x="1576658" y="3270724"/>
                  <a:ext cx="108360" cy="10836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03" name="Ovál 102">
                  <a:extLst>
                    <a:ext uri="{FF2B5EF4-FFF2-40B4-BE49-F238E27FC236}">
                      <a16:creationId xmlns:a16="http://schemas.microsoft.com/office/drawing/2014/main" id="{D7CB3661-2EAC-A91D-47D0-D9C21CAA124C}"/>
                    </a:ext>
                  </a:extLst>
                </p:cNvPr>
                <p:cNvSpPr/>
                <p:nvPr/>
              </p:nvSpPr>
              <p:spPr>
                <a:xfrm>
                  <a:off x="1573694" y="3784311"/>
                  <a:ext cx="108360" cy="10836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04" name="Ovál 103">
                  <a:extLst>
                    <a:ext uri="{FF2B5EF4-FFF2-40B4-BE49-F238E27FC236}">
                      <a16:creationId xmlns:a16="http://schemas.microsoft.com/office/drawing/2014/main" id="{69581CF5-1823-66EC-B651-E2D45A2D20FB}"/>
                    </a:ext>
                  </a:extLst>
                </p:cNvPr>
                <p:cNvSpPr/>
                <p:nvPr/>
              </p:nvSpPr>
              <p:spPr>
                <a:xfrm>
                  <a:off x="1571320" y="4290846"/>
                  <a:ext cx="108360" cy="10836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</p:grpSp>
        <p:cxnSp>
          <p:nvCxnSpPr>
            <p:cNvPr id="96" name="Přímá spojnice 95">
              <a:extLst>
                <a:ext uri="{FF2B5EF4-FFF2-40B4-BE49-F238E27FC236}">
                  <a16:creationId xmlns:a16="http://schemas.microsoft.com/office/drawing/2014/main" id="{607056F9-DEAB-8D00-F50E-7691D0112904}"/>
                </a:ext>
              </a:extLst>
            </p:cNvPr>
            <p:cNvCxnSpPr>
              <a:cxnSpLocks/>
              <a:stCxn id="102" idx="6"/>
              <a:endCxn id="106" idx="2"/>
            </p:cNvCxnSpPr>
            <p:nvPr/>
          </p:nvCxnSpPr>
          <p:spPr>
            <a:xfrm>
              <a:off x="945972" y="5528451"/>
              <a:ext cx="1073951" cy="91916"/>
            </a:xfrm>
            <a:prstGeom prst="line">
              <a:avLst/>
            </a:prstGeom>
            <a:ln w="12700">
              <a:solidFill>
                <a:srgbClr val="FF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Přímá spojnice 96">
              <a:extLst>
                <a:ext uri="{FF2B5EF4-FFF2-40B4-BE49-F238E27FC236}">
                  <a16:creationId xmlns:a16="http://schemas.microsoft.com/office/drawing/2014/main" id="{4F700799-2FD1-CB61-6A34-23C827D3F762}"/>
                </a:ext>
              </a:extLst>
            </p:cNvPr>
            <p:cNvCxnSpPr>
              <a:cxnSpLocks/>
              <a:stCxn id="103" idx="6"/>
              <a:endCxn id="107" idx="2"/>
            </p:cNvCxnSpPr>
            <p:nvPr/>
          </p:nvCxnSpPr>
          <p:spPr>
            <a:xfrm>
              <a:off x="944542" y="5776255"/>
              <a:ext cx="1086325" cy="151293"/>
            </a:xfrm>
            <a:prstGeom prst="line">
              <a:avLst/>
            </a:prstGeom>
            <a:ln w="12700">
              <a:solidFill>
                <a:srgbClr val="FF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Přímá spojnice 97">
              <a:extLst>
                <a:ext uri="{FF2B5EF4-FFF2-40B4-BE49-F238E27FC236}">
                  <a16:creationId xmlns:a16="http://schemas.microsoft.com/office/drawing/2014/main" id="{13F25739-DF2A-0B3B-DDDD-E91504AE8D0B}"/>
                </a:ext>
              </a:extLst>
            </p:cNvPr>
            <p:cNvCxnSpPr>
              <a:cxnSpLocks/>
              <a:stCxn id="104" idx="6"/>
              <a:endCxn id="106" idx="2"/>
            </p:cNvCxnSpPr>
            <p:nvPr/>
          </p:nvCxnSpPr>
          <p:spPr>
            <a:xfrm flipV="1">
              <a:off x="943397" y="5620367"/>
              <a:ext cx="1076526" cy="400290"/>
            </a:xfrm>
            <a:prstGeom prst="line">
              <a:avLst/>
            </a:prstGeom>
            <a:ln w="12700">
              <a:solidFill>
                <a:srgbClr val="FF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" name="Skupina 107">
            <a:extLst>
              <a:ext uri="{FF2B5EF4-FFF2-40B4-BE49-F238E27FC236}">
                <a16:creationId xmlns:a16="http://schemas.microsoft.com/office/drawing/2014/main" id="{DEADF2BA-1EE8-FE2E-BF8B-AF646CC76DA9}"/>
              </a:ext>
            </a:extLst>
          </p:cNvPr>
          <p:cNvGrpSpPr/>
          <p:nvPr/>
        </p:nvGrpSpPr>
        <p:grpSpPr>
          <a:xfrm>
            <a:off x="9460034" y="1391080"/>
            <a:ext cx="2127042" cy="1000808"/>
            <a:chOff x="419427" y="5277784"/>
            <a:chExt cx="2127042" cy="1000808"/>
          </a:xfrm>
        </p:grpSpPr>
        <p:grpSp>
          <p:nvGrpSpPr>
            <p:cNvPr id="109" name="Skupina 108">
              <a:extLst>
                <a:ext uri="{FF2B5EF4-FFF2-40B4-BE49-F238E27FC236}">
                  <a16:creationId xmlns:a16="http://schemas.microsoft.com/office/drawing/2014/main" id="{41DBAD6B-7C4B-8753-684F-AE40A797BE26}"/>
                </a:ext>
              </a:extLst>
            </p:cNvPr>
            <p:cNvGrpSpPr/>
            <p:nvPr/>
          </p:nvGrpSpPr>
          <p:grpSpPr>
            <a:xfrm>
              <a:off x="419427" y="5277784"/>
              <a:ext cx="2127042" cy="1000808"/>
              <a:chOff x="4522876" y="4650867"/>
              <a:chExt cx="4408400" cy="2074224"/>
            </a:xfrm>
          </p:grpSpPr>
          <p:grpSp>
            <p:nvGrpSpPr>
              <p:cNvPr id="113" name="Skupina 112">
                <a:extLst>
                  <a:ext uri="{FF2B5EF4-FFF2-40B4-BE49-F238E27FC236}">
                    <a16:creationId xmlns:a16="http://schemas.microsoft.com/office/drawing/2014/main" id="{5643522E-0BFC-F942-FA3A-85DEA2C35F95}"/>
                  </a:ext>
                </a:extLst>
              </p:cNvPr>
              <p:cNvGrpSpPr/>
              <p:nvPr/>
            </p:nvGrpSpPr>
            <p:grpSpPr>
              <a:xfrm>
                <a:off x="6857052" y="4650867"/>
                <a:ext cx="2074224" cy="2074224"/>
                <a:chOff x="593726" y="2805385"/>
                <a:chExt cx="2074224" cy="2074224"/>
              </a:xfrm>
            </p:grpSpPr>
            <p:sp>
              <p:nvSpPr>
                <p:cNvPr id="119" name="Ovál 118">
                  <a:extLst>
                    <a:ext uri="{FF2B5EF4-FFF2-40B4-BE49-F238E27FC236}">
                      <a16:creationId xmlns:a16="http://schemas.microsoft.com/office/drawing/2014/main" id="{8973E89F-4098-E8C7-B143-88ED4A3DD97E}"/>
                    </a:ext>
                  </a:extLst>
                </p:cNvPr>
                <p:cNvSpPr/>
                <p:nvPr/>
              </p:nvSpPr>
              <p:spPr>
                <a:xfrm>
                  <a:off x="593726" y="2805385"/>
                  <a:ext cx="2074224" cy="207422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20" name="Ovál 119">
                  <a:extLst>
                    <a:ext uri="{FF2B5EF4-FFF2-40B4-BE49-F238E27FC236}">
                      <a16:creationId xmlns:a16="http://schemas.microsoft.com/office/drawing/2014/main" id="{50EA7272-E861-992B-8901-A780E2E335E2}"/>
                    </a:ext>
                  </a:extLst>
                </p:cNvPr>
                <p:cNvSpPr/>
                <p:nvPr/>
              </p:nvSpPr>
              <p:spPr>
                <a:xfrm>
                  <a:off x="1576658" y="3461224"/>
                  <a:ext cx="108360" cy="10836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21" name="Ovál 120">
                  <a:extLst>
                    <a:ext uri="{FF2B5EF4-FFF2-40B4-BE49-F238E27FC236}">
                      <a16:creationId xmlns:a16="http://schemas.microsoft.com/office/drawing/2014/main" id="{2E1C4E35-D65A-1954-D330-79A388764D3B}"/>
                    </a:ext>
                  </a:extLst>
                </p:cNvPr>
                <p:cNvSpPr/>
                <p:nvPr/>
              </p:nvSpPr>
              <p:spPr>
                <a:xfrm>
                  <a:off x="1599340" y="4097873"/>
                  <a:ext cx="108360" cy="10836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114" name="Skupina 113">
                <a:extLst>
                  <a:ext uri="{FF2B5EF4-FFF2-40B4-BE49-F238E27FC236}">
                    <a16:creationId xmlns:a16="http://schemas.microsoft.com/office/drawing/2014/main" id="{A22CA2D9-B738-862D-5A7D-D77198C1C267}"/>
                  </a:ext>
                </a:extLst>
              </p:cNvPr>
              <p:cNvGrpSpPr/>
              <p:nvPr/>
            </p:nvGrpSpPr>
            <p:grpSpPr>
              <a:xfrm>
                <a:off x="4522876" y="4650867"/>
                <a:ext cx="2074224" cy="2074224"/>
                <a:chOff x="593726" y="2805385"/>
                <a:chExt cx="2074224" cy="2074224"/>
              </a:xfrm>
            </p:grpSpPr>
            <p:sp>
              <p:nvSpPr>
                <p:cNvPr id="115" name="Ovál 114">
                  <a:extLst>
                    <a:ext uri="{FF2B5EF4-FFF2-40B4-BE49-F238E27FC236}">
                      <a16:creationId xmlns:a16="http://schemas.microsoft.com/office/drawing/2014/main" id="{7549B0D9-9AFF-8831-E0D4-9B4E1DAC1570}"/>
                    </a:ext>
                  </a:extLst>
                </p:cNvPr>
                <p:cNvSpPr/>
                <p:nvPr/>
              </p:nvSpPr>
              <p:spPr>
                <a:xfrm>
                  <a:off x="593726" y="2805385"/>
                  <a:ext cx="2074224" cy="207422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16" name="Ovál 115">
                  <a:extLst>
                    <a:ext uri="{FF2B5EF4-FFF2-40B4-BE49-F238E27FC236}">
                      <a16:creationId xmlns:a16="http://schemas.microsoft.com/office/drawing/2014/main" id="{156A24DB-75CD-3512-21F1-D2848D0890B6}"/>
                    </a:ext>
                  </a:extLst>
                </p:cNvPr>
                <p:cNvSpPr/>
                <p:nvPr/>
              </p:nvSpPr>
              <p:spPr>
                <a:xfrm>
                  <a:off x="1576658" y="3270724"/>
                  <a:ext cx="108360" cy="10836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17" name="Ovál 116">
                  <a:extLst>
                    <a:ext uri="{FF2B5EF4-FFF2-40B4-BE49-F238E27FC236}">
                      <a16:creationId xmlns:a16="http://schemas.microsoft.com/office/drawing/2014/main" id="{8CF363EC-3F4C-5A38-E7C7-8A561A75492C}"/>
                    </a:ext>
                  </a:extLst>
                </p:cNvPr>
                <p:cNvSpPr/>
                <p:nvPr/>
              </p:nvSpPr>
              <p:spPr>
                <a:xfrm>
                  <a:off x="1573694" y="3784311"/>
                  <a:ext cx="108360" cy="10836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18" name="Ovál 117">
                  <a:extLst>
                    <a:ext uri="{FF2B5EF4-FFF2-40B4-BE49-F238E27FC236}">
                      <a16:creationId xmlns:a16="http://schemas.microsoft.com/office/drawing/2014/main" id="{8A23E457-3B63-3872-F58A-D40DEF59CD83}"/>
                    </a:ext>
                  </a:extLst>
                </p:cNvPr>
                <p:cNvSpPr/>
                <p:nvPr/>
              </p:nvSpPr>
              <p:spPr>
                <a:xfrm>
                  <a:off x="1571320" y="4290846"/>
                  <a:ext cx="108360" cy="10836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</p:grpSp>
        <p:cxnSp>
          <p:nvCxnSpPr>
            <p:cNvPr id="110" name="Přímá spojnice 109">
              <a:extLst>
                <a:ext uri="{FF2B5EF4-FFF2-40B4-BE49-F238E27FC236}">
                  <a16:creationId xmlns:a16="http://schemas.microsoft.com/office/drawing/2014/main" id="{DEDE963D-CBC8-1BAE-DD32-FF8897A0432A}"/>
                </a:ext>
              </a:extLst>
            </p:cNvPr>
            <p:cNvCxnSpPr>
              <a:cxnSpLocks/>
              <a:stCxn id="116" idx="6"/>
              <a:endCxn id="121" idx="2"/>
            </p:cNvCxnSpPr>
            <p:nvPr/>
          </p:nvCxnSpPr>
          <p:spPr>
            <a:xfrm>
              <a:off x="945972" y="5528451"/>
              <a:ext cx="1084895" cy="399097"/>
            </a:xfrm>
            <a:prstGeom prst="line">
              <a:avLst/>
            </a:prstGeom>
            <a:ln w="12700">
              <a:solidFill>
                <a:srgbClr val="FF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Přímá spojnice 110">
              <a:extLst>
                <a:ext uri="{FF2B5EF4-FFF2-40B4-BE49-F238E27FC236}">
                  <a16:creationId xmlns:a16="http://schemas.microsoft.com/office/drawing/2014/main" id="{A3D1C598-B9E4-A8AF-8732-15B51C4B578D}"/>
                </a:ext>
              </a:extLst>
            </p:cNvPr>
            <p:cNvCxnSpPr>
              <a:cxnSpLocks/>
              <a:stCxn id="117" idx="6"/>
              <a:endCxn id="120" idx="2"/>
            </p:cNvCxnSpPr>
            <p:nvPr/>
          </p:nvCxnSpPr>
          <p:spPr>
            <a:xfrm flipV="1">
              <a:off x="944542" y="5620367"/>
              <a:ext cx="1075381" cy="155888"/>
            </a:xfrm>
            <a:prstGeom prst="line">
              <a:avLst/>
            </a:prstGeom>
            <a:ln w="12700">
              <a:solidFill>
                <a:srgbClr val="FF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Přímá spojnice 111">
              <a:extLst>
                <a:ext uri="{FF2B5EF4-FFF2-40B4-BE49-F238E27FC236}">
                  <a16:creationId xmlns:a16="http://schemas.microsoft.com/office/drawing/2014/main" id="{9E5962E0-E9B1-7017-F347-4A1FA92F2EEF}"/>
                </a:ext>
              </a:extLst>
            </p:cNvPr>
            <p:cNvCxnSpPr>
              <a:cxnSpLocks/>
              <a:stCxn id="118" idx="6"/>
              <a:endCxn id="120" idx="2"/>
            </p:cNvCxnSpPr>
            <p:nvPr/>
          </p:nvCxnSpPr>
          <p:spPr>
            <a:xfrm flipV="1">
              <a:off x="943397" y="5620367"/>
              <a:ext cx="1076526" cy="400290"/>
            </a:xfrm>
            <a:prstGeom prst="line">
              <a:avLst/>
            </a:prstGeom>
            <a:ln w="12700">
              <a:solidFill>
                <a:srgbClr val="FF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2" name="Skupina 121">
            <a:extLst>
              <a:ext uri="{FF2B5EF4-FFF2-40B4-BE49-F238E27FC236}">
                <a16:creationId xmlns:a16="http://schemas.microsoft.com/office/drawing/2014/main" id="{122BC822-AA8A-1403-35E6-C3B710359E09}"/>
              </a:ext>
            </a:extLst>
          </p:cNvPr>
          <p:cNvGrpSpPr/>
          <p:nvPr/>
        </p:nvGrpSpPr>
        <p:grpSpPr>
          <a:xfrm>
            <a:off x="602944" y="4466112"/>
            <a:ext cx="2127042" cy="1000808"/>
            <a:chOff x="419427" y="5277784"/>
            <a:chExt cx="2127042" cy="1000808"/>
          </a:xfrm>
        </p:grpSpPr>
        <p:grpSp>
          <p:nvGrpSpPr>
            <p:cNvPr id="123" name="Skupina 122">
              <a:extLst>
                <a:ext uri="{FF2B5EF4-FFF2-40B4-BE49-F238E27FC236}">
                  <a16:creationId xmlns:a16="http://schemas.microsoft.com/office/drawing/2014/main" id="{64851AE0-5801-2DD2-D4CF-22B6BC06C4B0}"/>
                </a:ext>
              </a:extLst>
            </p:cNvPr>
            <p:cNvGrpSpPr/>
            <p:nvPr/>
          </p:nvGrpSpPr>
          <p:grpSpPr>
            <a:xfrm>
              <a:off x="419427" y="5277784"/>
              <a:ext cx="2127042" cy="1000808"/>
              <a:chOff x="4522876" y="4650867"/>
              <a:chExt cx="4408400" cy="2074224"/>
            </a:xfrm>
          </p:grpSpPr>
          <p:grpSp>
            <p:nvGrpSpPr>
              <p:cNvPr id="127" name="Skupina 126">
                <a:extLst>
                  <a:ext uri="{FF2B5EF4-FFF2-40B4-BE49-F238E27FC236}">
                    <a16:creationId xmlns:a16="http://schemas.microsoft.com/office/drawing/2014/main" id="{9E203202-08F6-D969-95CC-2BDA3CA5A140}"/>
                  </a:ext>
                </a:extLst>
              </p:cNvPr>
              <p:cNvGrpSpPr/>
              <p:nvPr/>
            </p:nvGrpSpPr>
            <p:grpSpPr>
              <a:xfrm>
                <a:off x="6857052" y="4650867"/>
                <a:ext cx="2074224" cy="2074224"/>
                <a:chOff x="593726" y="2805385"/>
                <a:chExt cx="2074224" cy="2074224"/>
              </a:xfrm>
            </p:grpSpPr>
            <p:sp>
              <p:nvSpPr>
                <p:cNvPr id="133" name="Ovál 132">
                  <a:extLst>
                    <a:ext uri="{FF2B5EF4-FFF2-40B4-BE49-F238E27FC236}">
                      <a16:creationId xmlns:a16="http://schemas.microsoft.com/office/drawing/2014/main" id="{2F0FB0F0-ACF2-13ED-6C9D-1DAEB80DE29C}"/>
                    </a:ext>
                  </a:extLst>
                </p:cNvPr>
                <p:cNvSpPr/>
                <p:nvPr/>
              </p:nvSpPr>
              <p:spPr>
                <a:xfrm>
                  <a:off x="593726" y="2805385"/>
                  <a:ext cx="2074224" cy="207422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34" name="Ovál 133">
                  <a:extLst>
                    <a:ext uri="{FF2B5EF4-FFF2-40B4-BE49-F238E27FC236}">
                      <a16:creationId xmlns:a16="http://schemas.microsoft.com/office/drawing/2014/main" id="{A5133E53-FDB6-A25D-D430-B75E83ADEA1D}"/>
                    </a:ext>
                  </a:extLst>
                </p:cNvPr>
                <p:cNvSpPr/>
                <p:nvPr/>
              </p:nvSpPr>
              <p:spPr>
                <a:xfrm>
                  <a:off x="1576658" y="3461224"/>
                  <a:ext cx="108360" cy="10836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35" name="Ovál 134">
                  <a:extLst>
                    <a:ext uri="{FF2B5EF4-FFF2-40B4-BE49-F238E27FC236}">
                      <a16:creationId xmlns:a16="http://schemas.microsoft.com/office/drawing/2014/main" id="{A65BC8E9-2564-CDBA-793F-40447D68DBF5}"/>
                    </a:ext>
                  </a:extLst>
                </p:cNvPr>
                <p:cNvSpPr/>
                <p:nvPr/>
              </p:nvSpPr>
              <p:spPr>
                <a:xfrm>
                  <a:off x="1599340" y="4097873"/>
                  <a:ext cx="108360" cy="10836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128" name="Skupina 127">
                <a:extLst>
                  <a:ext uri="{FF2B5EF4-FFF2-40B4-BE49-F238E27FC236}">
                    <a16:creationId xmlns:a16="http://schemas.microsoft.com/office/drawing/2014/main" id="{E18131C0-3135-C144-8E21-93EA831BEC0C}"/>
                  </a:ext>
                </a:extLst>
              </p:cNvPr>
              <p:cNvGrpSpPr/>
              <p:nvPr/>
            </p:nvGrpSpPr>
            <p:grpSpPr>
              <a:xfrm>
                <a:off x="4522876" y="4650867"/>
                <a:ext cx="2074224" cy="2074224"/>
                <a:chOff x="593726" y="2805385"/>
                <a:chExt cx="2074224" cy="2074224"/>
              </a:xfrm>
            </p:grpSpPr>
            <p:sp>
              <p:nvSpPr>
                <p:cNvPr id="129" name="Ovál 128">
                  <a:extLst>
                    <a:ext uri="{FF2B5EF4-FFF2-40B4-BE49-F238E27FC236}">
                      <a16:creationId xmlns:a16="http://schemas.microsoft.com/office/drawing/2014/main" id="{5636A6FA-1B5C-E8C1-0590-1A5AD1098B6D}"/>
                    </a:ext>
                  </a:extLst>
                </p:cNvPr>
                <p:cNvSpPr/>
                <p:nvPr/>
              </p:nvSpPr>
              <p:spPr>
                <a:xfrm>
                  <a:off x="593726" y="2805385"/>
                  <a:ext cx="2074224" cy="207422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30" name="Ovál 129">
                  <a:extLst>
                    <a:ext uri="{FF2B5EF4-FFF2-40B4-BE49-F238E27FC236}">
                      <a16:creationId xmlns:a16="http://schemas.microsoft.com/office/drawing/2014/main" id="{EE094075-B734-AE06-2278-15CBCF6B8BFE}"/>
                    </a:ext>
                  </a:extLst>
                </p:cNvPr>
                <p:cNvSpPr/>
                <p:nvPr/>
              </p:nvSpPr>
              <p:spPr>
                <a:xfrm>
                  <a:off x="1576658" y="3270724"/>
                  <a:ext cx="108360" cy="10836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31" name="Ovál 130">
                  <a:extLst>
                    <a:ext uri="{FF2B5EF4-FFF2-40B4-BE49-F238E27FC236}">
                      <a16:creationId xmlns:a16="http://schemas.microsoft.com/office/drawing/2014/main" id="{2376B4EA-CFE8-28C0-6A3F-76B2F863DFE8}"/>
                    </a:ext>
                  </a:extLst>
                </p:cNvPr>
                <p:cNvSpPr/>
                <p:nvPr/>
              </p:nvSpPr>
              <p:spPr>
                <a:xfrm>
                  <a:off x="1573694" y="3784311"/>
                  <a:ext cx="108360" cy="10836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32" name="Ovál 131">
                  <a:extLst>
                    <a:ext uri="{FF2B5EF4-FFF2-40B4-BE49-F238E27FC236}">
                      <a16:creationId xmlns:a16="http://schemas.microsoft.com/office/drawing/2014/main" id="{F01E3760-2BA9-7042-961D-0DD38AA163AD}"/>
                    </a:ext>
                  </a:extLst>
                </p:cNvPr>
                <p:cNvSpPr/>
                <p:nvPr/>
              </p:nvSpPr>
              <p:spPr>
                <a:xfrm>
                  <a:off x="1571320" y="4290846"/>
                  <a:ext cx="108360" cy="10836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</p:grpSp>
        <p:cxnSp>
          <p:nvCxnSpPr>
            <p:cNvPr id="124" name="Přímá spojnice 123">
              <a:extLst>
                <a:ext uri="{FF2B5EF4-FFF2-40B4-BE49-F238E27FC236}">
                  <a16:creationId xmlns:a16="http://schemas.microsoft.com/office/drawing/2014/main" id="{BBA7C6EA-6154-6977-0255-8CE9E904F7FC}"/>
                </a:ext>
              </a:extLst>
            </p:cNvPr>
            <p:cNvCxnSpPr>
              <a:cxnSpLocks/>
              <a:stCxn id="130" idx="6"/>
              <a:endCxn id="135" idx="2"/>
            </p:cNvCxnSpPr>
            <p:nvPr/>
          </p:nvCxnSpPr>
          <p:spPr>
            <a:xfrm>
              <a:off x="945972" y="5528451"/>
              <a:ext cx="1084895" cy="399097"/>
            </a:xfrm>
            <a:prstGeom prst="line">
              <a:avLst/>
            </a:prstGeom>
            <a:ln w="12700">
              <a:solidFill>
                <a:srgbClr val="FF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Přímá spojnice 124">
              <a:extLst>
                <a:ext uri="{FF2B5EF4-FFF2-40B4-BE49-F238E27FC236}">
                  <a16:creationId xmlns:a16="http://schemas.microsoft.com/office/drawing/2014/main" id="{36656859-F378-52C2-9DDF-94FC63084D00}"/>
                </a:ext>
              </a:extLst>
            </p:cNvPr>
            <p:cNvCxnSpPr>
              <a:cxnSpLocks/>
              <a:stCxn id="131" idx="6"/>
              <a:endCxn id="135" idx="2"/>
            </p:cNvCxnSpPr>
            <p:nvPr/>
          </p:nvCxnSpPr>
          <p:spPr>
            <a:xfrm>
              <a:off x="944542" y="5776255"/>
              <a:ext cx="1086325" cy="151293"/>
            </a:xfrm>
            <a:prstGeom prst="line">
              <a:avLst/>
            </a:prstGeom>
            <a:ln w="12700">
              <a:solidFill>
                <a:srgbClr val="FF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Přímá spojnice 125">
              <a:extLst>
                <a:ext uri="{FF2B5EF4-FFF2-40B4-BE49-F238E27FC236}">
                  <a16:creationId xmlns:a16="http://schemas.microsoft.com/office/drawing/2014/main" id="{3FEAA026-DC23-8B7D-EAC9-D548D3903B9B}"/>
                </a:ext>
              </a:extLst>
            </p:cNvPr>
            <p:cNvCxnSpPr>
              <a:cxnSpLocks/>
              <a:stCxn id="132" idx="6"/>
              <a:endCxn id="134" idx="2"/>
            </p:cNvCxnSpPr>
            <p:nvPr/>
          </p:nvCxnSpPr>
          <p:spPr>
            <a:xfrm flipV="1">
              <a:off x="943397" y="5620367"/>
              <a:ext cx="1076526" cy="400290"/>
            </a:xfrm>
            <a:prstGeom prst="line">
              <a:avLst/>
            </a:prstGeom>
            <a:ln w="12700">
              <a:solidFill>
                <a:srgbClr val="FF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6" name="Skupina 135">
            <a:extLst>
              <a:ext uri="{FF2B5EF4-FFF2-40B4-BE49-F238E27FC236}">
                <a16:creationId xmlns:a16="http://schemas.microsoft.com/office/drawing/2014/main" id="{557F8B83-164E-F67A-CBC1-32872EF9CC75}"/>
              </a:ext>
            </a:extLst>
          </p:cNvPr>
          <p:cNvGrpSpPr/>
          <p:nvPr/>
        </p:nvGrpSpPr>
        <p:grpSpPr>
          <a:xfrm>
            <a:off x="3660017" y="5339676"/>
            <a:ext cx="2127042" cy="1000808"/>
            <a:chOff x="419427" y="5277784"/>
            <a:chExt cx="2127042" cy="1000808"/>
          </a:xfrm>
        </p:grpSpPr>
        <p:grpSp>
          <p:nvGrpSpPr>
            <p:cNvPr id="137" name="Skupina 136">
              <a:extLst>
                <a:ext uri="{FF2B5EF4-FFF2-40B4-BE49-F238E27FC236}">
                  <a16:creationId xmlns:a16="http://schemas.microsoft.com/office/drawing/2014/main" id="{679FA17D-934D-4883-3859-008ADB27360E}"/>
                </a:ext>
              </a:extLst>
            </p:cNvPr>
            <p:cNvGrpSpPr/>
            <p:nvPr/>
          </p:nvGrpSpPr>
          <p:grpSpPr>
            <a:xfrm>
              <a:off x="419427" y="5277784"/>
              <a:ext cx="2127042" cy="1000808"/>
              <a:chOff x="4522876" y="4650867"/>
              <a:chExt cx="4408400" cy="2074224"/>
            </a:xfrm>
          </p:grpSpPr>
          <p:grpSp>
            <p:nvGrpSpPr>
              <p:cNvPr id="141" name="Skupina 140">
                <a:extLst>
                  <a:ext uri="{FF2B5EF4-FFF2-40B4-BE49-F238E27FC236}">
                    <a16:creationId xmlns:a16="http://schemas.microsoft.com/office/drawing/2014/main" id="{16A88B02-BD04-EB4F-B0BD-B4C9D86BD539}"/>
                  </a:ext>
                </a:extLst>
              </p:cNvPr>
              <p:cNvGrpSpPr/>
              <p:nvPr/>
            </p:nvGrpSpPr>
            <p:grpSpPr>
              <a:xfrm>
                <a:off x="6857052" y="4650867"/>
                <a:ext cx="2074224" cy="2074224"/>
                <a:chOff x="593726" y="2805385"/>
                <a:chExt cx="2074224" cy="2074224"/>
              </a:xfrm>
            </p:grpSpPr>
            <p:sp>
              <p:nvSpPr>
                <p:cNvPr id="147" name="Ovál 146">
                  <a:extLst>
                    <a:ext uri="{FF2B5EF4-FFF2-40B4-BE49-F238E27FC236}">
                      <a16:creationId xmlns:a16="http://schemas.microsoft.com/office/drawing/2014/main" id="{389814D8-CCFD-D36E-C5AE-A0817564D593}"/>
                    </a:ext>
                  </a:extLst>
                </p:cNvPr>
                <p:cNvSpPr/>
                <p:nvPr/>
              </p:nvSpPr>
              <p:spPr>
                <a:xfrm>
                  <a:off x="593726" y="2805385"/>
                  <a:ext cx="2074224" cy="207422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48" name="Ovál 147">
                  <a:extLst>
                    <a:ext uri="{FF2B5EF4-FFF2-40B4-BE49-F238E27FC236}">
                      <a16:creationId xmlns:a16="http://schemas.microsoft.com/office/drawing/2014/main" id="{1FA89124-BCF5-DF99-150C-F3F037C48FF7}"/>
                    </a:ext>
                  </a:extLst>
                </p:cNvPr>
                <p:cNvSpPr/>
                <p:nvPr/>
              </p:nvSpPr>
              <p:spPr>
                <a:xfrm>
                  <a:off x="1576658" y="3461224"/>
                  <a:ext cx="108360" cy="10836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49" name="Ovál 148">
                  <a:extLst>
                    <a:ext uri="{FF2B5EF4-FFF2-40B4-BE49-F238E27FC236}">
                      <a16:creationId xmlns:a16="http://schemas.microsoft.com/office/drawing/2014/main" id="{6A55ABDD-AB1D-7CC0-CCE4-25A203214007}"/>
                    </a:ext>
                  </a:extLst>
                </p:cNvPr>
                <p:cNvSpPr/>
                <p:nvPr/>
              </p:nvSpPr>
              <p:spPr>
                <a:xfrm>
                  <a:off x="1599340" y="4097873"/>
                  <a:ext cx="108360" cy="10836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142" name="Skupina 141">
                <a:extLst>
                  <a:ext uri="{FF2B5EF4-FFF2-40B4-BE49-F238E27FC236}">
                    <a16:creationId xmlns:a16="http://schemas.microsoft.com/office/drawing/2014/main" id="{BEF26B36-0718-19AF-E0A5-CA7C443EC3EB}"/>
                  </a:ext>
                </a:extLst>
              </p:cNvPr>
              <p:cNvGrpSpPr/>
              <p:nvPr/>
            </p:nvGrpSpPr>
            <p:grpSpPr>
              <a:xfrm>
                <a:off x="4522876" y="4650867"/>
                <a:ext cx="2074224" cy="2074224"/>
                <a:chOff x="593726" y="2805385"/>
                <a:chExt cx="2074224" cy="2074224"/>
              </a:xfrm>
            </p:grpSpPr>
            <p:sp>
              <p:nvSpPr>
                <p:cNvPr id="143" name="Ovál 142">
                  <a:extLst>
                    <a:ext uri="{FF2B5EF4-FFF2-40B4-BE49-F238E27FC236}">
                      <a16:creationId xmlns:a16="http://schemas.microsoft.com/office/drawing/2014/main" id="{559F634D-D49E-390D-BB32-BCA9FBE7E688}"/>
                    </a:ext>
                  </a:extLst>
                </p:cNvPr>
                <p:cNvSpPr/>
                <p:nvPr/>
              </p:nvSpPr>
              <p:spPr>
                <a:xfrm>
                  <a:off x="593726" y="2805385"/>
                  <a:ext cx="2074224" cy="207422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44" name="Ovál 143">
                  <a:extLst>
                    <a:ext uri="{FF2B5EF4-FFF2-40B4-BE49-F238E27FC236}">
                      <a16:creationId xmlns:a16="http://schemas.microsoft.com/office/drawing/2014/main" id="{F5D16171-0112-282B-F7FB-20EC63961EA5}"/>
                    </a:ext>
                  </a:extLst>
                </p:cNvPr>
                <p:cNvSpPr/>
                <p:nvPr/>
              </p:nvSpPr>
              <p:spPr>
                <a:xfrm>
                  <a:off x="1576658" y="3270724"/>
                  <a:ext cx="108360" cy="10836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45" name="Ovál 144">
                  <a:extLst>
                    <a:ext uri="{FF2B5EF4-FFF2-40B4-BE49-F238E27FC236}">
                      <a16:creationId xmlns:a16="http://schemas.microsoft.com/office/drawing/2014/main" id="{F97E2571-ED6E-7F0F-04D7-12704EE31216}"/>
                    </a:ext>
                  </a:extLst>
                </p:cNvPr>
                <p:cNvSpPr/>
                <p:nvPr/>
              </p:nvSpPr>
              <p:spPr>
                <a:xfrm>
                  <a:off x="1573694" y="3784311"/>
                  <a:ext cx="108360" cy="10836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46" name="Ovál 145">
                  <a:extLst>
                    <a:ext uri="{FF2B5EF4-FFF2-40B4-BE49-F238E27FC236}">
                      <a16:creationId xmlns:a16="http://schemas.microsoft.com/office/drawing/2014/main" id="{1D9B88E1-67D3-62E5-EF1D-F9A759DD24DA}"/>
                    </a:ext>
                  </a:extLst>
                </p:cNvPr>
                <p:cNvSpPr/>
                <p:nvPr/>
              </p:nvSpPr>
              <p:spPr>
                <a:xfrm>
                  <a:off x="1571320" y="4290846"/>
                  <a:ext cx="108360" cy="10836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</p:grpSp>
        <p:cxnSp>
          <p:nvCxnSpPr>
            <p:cNvPr id="138" name="Přímá spojnice 137">
              <a:extLst>
                <a:ext uri="{FF2B5EF4-FFF2-40B4-BE49-F238E27FC236}">
                  <a16:creationId xmlns:a16="http://schemas.microsoft.com/office/drawing/2014/main" id="{B58BDF5C-D256-9273-13E4-4A6BDAB0AFA6}"/>
                </a:ext>
              </a:extLst>
            </p:cNvPr>
            <p:cNvCxnSpPr>
              <a:cxnSpLocks/>
              <a:stCxn id="144" idx="6"/>
              <a:endCxn id="149" idx="2"/>
            </p:cNvCxnSpPr>
            <p:nvPr/>
          </p:nvCxnSpPr>
          <p:spPr>
            <a:xfrm>
              <a:off x="945972" y="5528451"/>
              <a:ext cx="1084895" cy="399097"/>
            </a:xfrm>
            <a:prstGeom prst="line">
              <a:avLst/>
            </a:prstGeom>
            <a:ln w="12700">
              <a:solidFill>
                <a:srgbClr val="FF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Přímá spojnice 138">
              <a:extLst>
                <a:ext uri="{FF2B5EF4-FFF2-40B4-BE49-F238E27FC236}">
                  <a16:creationId xmlns:a16="http://schemas.microsoft.com/office/drawing/2014/main" id="{70432911-6967-AFCB-B6FD-17389226FCBF}"/>
                </a:ext>
              </a:extLst>
            </p:cNvPr>
            <p:cNvCxnSpPr>
              <a:cxnSpLocks/>
              <a:stCxn id="145" idx="6"/>
              <a:endCxn id="148" idx="2"/>
            </p:cNvCxnSpPr>
            <p:nvPr/>
          </p:nvCxnSpPr>
          <p:spPr>
            <a:xfrm flipV="1">
              <a:off x="944542" y="5620367"/>
              <a:ext cx="1075381" cy="155888"/>
            </a:xfrm>
            <a:prstGeom prst="line">
              <a:avLst/>
            </a:prstGeom>
            <a:ln w="12700">
              <a:solidFill>
                <a:srgbClr val="FF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Přímá spojnice 139">
              <a:extLst>
                <a:ext uri="{FF2B5EF4-FFF2-40B4-BE49-F238E27FC236}">
                  <a16:creationId xmlns:a16="http://schemas.microsoft.com/office/drawing/2014/main" id="{E3A6BC8A-748A-F8AF-A659-E50E9E8BCB5B}"/>
                </a:ext>
              </a:extLst>
            </p:cNvPr>
            <p:cNvCxnSpPr>
              <a:cxnSpLocks/>
              <a:stCxn id="146" idx="6"/>
              <a:endCxn id="149" idx="2"/>
            </p:cNvCxnSpPr>
            <p:nvPr/>
          </p:nvCxnSpPr>
          <p:spPr>
            <a:xfrm flipV="1">
              <a:off x="943397" y="5927548"/>
              <a:ext cx="1087470" cy="93109"/>
            </a:xfrm>
            <a:prstGeom prst="line">
              <a:avLst/>
            </a:prstGeom>
            <a:ln w="12700">
              <a:solidFill>
                <a:srgbClr val="FF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0" name="Skupina 149">
            <a:extLst>
              <a:ext uri="{FF2B5EF4-FFF2-40B4-BE49-F238E27FC236}">
                <a16:creationId xmlns:a16="http://schemas.microsoft.com/office/drawing/2014/main" id="{00B270F6-B169-2174-1904-B10E9440D99A}"/>
              </a:ext>
            </a:extLst>
          </p:cNvPr>
          <p:cNvGrpSpPr/>
          <p:nvPr/>
        </p:nvGrpSpPr>
        <p:grpSpPr>
          <a:xfrm>
            <a:off x="6403643" y="5337743"/>
            <a:ext cx="2127042" cy="1000808"/>
            <a:chOff x="419427" y="5277784"/>
            <a:chExt cx="2127042" cy="1000808"/>
          </a:xfrm>
        </p:grpSpPr>
        <p:grpSp>
          <p:nvGrpSpPr>
            <p:cNvPr id="151" name="Skupina 150">
              <a:extLst>
                <a:ext uri="{FF2B5EF4-FFF2-40B4-BE49-F238E27FC236}">
                  <a16:creationId xmlns:a16="http://schemas.microsoft.com/office/drawing/2014/main" id="{D7315190-6819-1741-14FF-7D225D2B6C41}"/>
                </a:ext>
              </a:extLst>
            </p:cNvPr>
            <p:cNvGrpSpPr/>
            <p:nvPr/>
          </p:nvGrpSpPr>
          <p:grpSpPr>
            <a:xfrm>
              <a:off x="419427" y="5277784"/>
              <a:ext cx="2127042" cy="1000808"/>
              <a:chOff x="4522876" y="4650867"/>
              <a:chExt cx="4408400" cy="2074224"/>
            </a:xfrm>
          </p:grpSpPr>
          <p:grpSp>
            <p:nvGrpSpPr>
              <p:cNvPr id="155" name="Skupina 154">
                <a:extLst>
                  <a:ext uri="{FF2B5EF4-FFF2-40B4-BE49-F238E27FC236}">
                    <a16:creationId xmlns:a16="http://schemas.microsoft.com/office/drawing/2014/main" id="{04F37628-DB14-598D-DBD0-7D71C49DE2F6}"/>
                  </a:ext>
                </a:extLst>
              </p:cNvPr>
              <p:cNvGrpSpPr/>
              <p:nvPr/>
            </p:nvGrpSpPr>
            <p:grpSpPr>
              <a:xfrm>
                <a:off x="6857052" y="4650867"/>
                <a:ext cx="2074224" cy="2074224"/>
                <a:chOff x="593726" y="2805385"/>
                <a:chExt cx="2074224" cy="2074224"/>
              </a:xfrm>
            </p:grpSpPr>
            <p:sp>
              <p:nvSpPr>
                <p:cNvPr id="161" name="Ovál 160">
                  <a:extLst>
                    <a:ext uri="{FF2B5EF4-FFF2-40B4-BE49-F238E27FC236}">
                      <a16:creationId xmlns:a16="http://schemas.microsoft.com/office/drawing/2014/main" id="{CC28AD45-1F45-B3EC-1CC4-1BCEA4ECAECE}"/>
                    </a:ext>
                  </a:extLst>
                </p:cNvPr>
                <p:cNvSpPr/>
                <p:nvPr/>
              </p:nvSpPr>
              <p:spPr>
                <a:xfrm>
                  <a:off x="593726" y="2805385"/>
                  <a:ext cx="2074224" cy="207422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62" name="Ovál 161">
                  <a:extLst>
                    <a:ext uri="{FF2B5EF4-FFF2-40B4-BE49-F238E27FC236}">
                      <a16:creationId xmlns:a16="http://schemas.microsoft.com/office/drawing/2014/main" id="{9E04AD35-3A58-F2A3-F39A-0EEFA0FECB7D}"/>
                    </a:ext>
                  </a:extLst>
                </p:cNvPr>
                <p:cNvSpPr/>
                <p:nvPr/>
              </p:nvSpPr>
              <p:spPr>
                <a:xfrm>
                  <a:off x="1576658" y="3461224"/>
                  <a:ext cx="108360" cy="10836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63" name="Ovál 162">
                  <a:extLst>
                    <a:ext uri="{FF2B5EF4-FFF2-40B4-BE49-F238E27FC236}">
                      <a16:creationId xmlns:a16="http://schemas.microsoft.com/office/drawing/2014/main" id="{FFFEA8A6-DBD0-DF3D-80CA-36ECCBF9A2AC}"/>
                    </a:ext>
                  </a:extLst>
                </p:cNvPr>
                <p:cNvSpPr/>
                <p:nvPr/>
              </p:nvSpPr>
              <p:spPr>
                <a:xfrm>
                  <a:off x="1599340" y="4097873"/>
                  <a:ext cx="108360" cy="10836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156" name="Skupina 155">
                <a:extLst>
                  <a:ext uri="{FF2B5EF4-FFF2-40B4-BE49-F238E27FC236}">
                    <a16:creationId xmlns:a16="http://schemas.microsoft.com/office/drawing/2014/main" id="{4B8E61DF-4D73-E452-5ADA-EF49E3C6A388}"/>
                  </a:ext>
                </a:extLst>
              </p:cNvPr>
              <p:cNvGrpSpPr/>
              <p:nvPr/>
            </p:nvGrpSpPr>
            <p:grpSpPr>
              <a:xfrm>
                <a:off x="4522876" y="4650867"/>
                <a:ext cx="2074224" cy="2074224"/>
                <a:chOff x="593726" y="2805385"/>
                <a:chExt cx="2074224" cy="2074224"/>
              </a:xfrm>
            </p:grpSpPr>
            <p:sp>
              <p:nvSpPr>
                <p:cNvPr id="157" name="Ovál 156">
                  <a:extLst>
                    <a:ext uri="{FF2B5EF4-FFF2-40B4-BE49-F238E27FC236}">
                      <a16:creationId xmlns:a16="http://schemas.microsoft.com/office/drawing/2014/main" id="{EF0D2450-C53F-A8E0-5811-5E24807EF802}"/>
                    </a:ext>
                  </a:extLst>
                </p:cNvPr>
                <p:cNvSpPr/>
                <p:nvPr/>
              </p:nvSpPr>
              <p:spPr>
                <a:xfrm>
                  <a:off x="593726" y="2805385"/>
                  <a:ext cx="2074224" cy="207422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58" name="Ovál 157">
                  <a:extLst>
                    <a:ext uri="{FF2B5EF4-FFF2-40B4-BE49-F238E27FC236}">
                      <a16:creationId xmlns:a16="http://schemas.microsoft.com/office/drawing/2014/main" id="{A8A2B7E4-E2C9-1465-136A-68BE813CDE86}"/>
                    </a:ext>
                  </a:extLst>
                </p:cNvPr>
                <p:cNvSpPr/>
                <p:nvPr/>
              </p:nvSpPr>
              <p:spPr>
                <a:xfrm>
                  <a:off x="1576658" y="3270724"/>
                  <a:ext cx="108360" cy="10836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59" name="Ovál 158">
                  <a:extLst>
                    <a:ext uri="{FF2B5EF4-FFF2-40B4-BE49-F238E27FC236}">
                      <a16:creationId xmlns:a16="http://schemas.microsoft.com/office/drawing/2014/main" id="{A3F362D2-FACA-F1A0-CA3E-14AF78435B32}"/>
                    </a:ext>
                  </a:extLst>
                </p:cNvPr>
                <p:cNvSpPr/>
                <p:nvPr/>
              </p:nvSpPr>
              <p:spPr>
                <a:xfrm>
                  <a:off x="1573694" y="3784311"/>
                  <a:ext cx="108360" cy="10836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60" name="Ovál 159">
                  <a:extLst>
                    <a:ext uri="{FF2B5EF4-FFF2-40B4-BE49-F238E27FC236}">
                      <a16:creationId xmlns:a16="http://schemas.microsoft.com/office/drawing/2014/main" id="{81302A1F-0EC2-529F-2733-07CDC865D30C}"/>
                    </a:ext>
                  </a:extLst>
                </p:cNvPr>
                <p:cNvSpPr/>
                <p:nvPr/>
              </p:nvSpPr>
              <p:spPr>
                <a:xfrm>
                  <a:off x="1571320" y="4290846"/>
                  <a:ext cx="108360" cy="10836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</p:grpSp>
        <p:cxnSp>
          <p:nvCxnSpPr>
            <p:cNvPr id="152" name="Přímá spojnice 151">
              <a:extLst>
                <a:ext uri="{FF2B5EF4-FFF2-40B4-BE49-F238E27FC236}">
                  <a16:creationId xmlns:a16="http://schemas.microsoft.com/office/drawing/2014/main" id="{5F168856-8982-0873-EA3A-F5D5E84A2773}"/>
                </a:ext>
              </a:extLst>
            </p:cNvPr>
            <p:cNvCxnSpPr>
              <a:cxnSpLocks/>
              <a:stCxn id="158" idx="6"/>
              <a:endCxn id="162" idx="2"/>
            </p:cNvCxnSpPr>
            <p:nvPr/>
          </p:nvCxnSpPr>
          <p:spPr>
            <a:xfrm>
              <a:off x="945972" y="5528451"/>
              <a:ext cx="1073951" cy="91916"/>
            </a:xfrm>
            <a:prstGeom prst="line">
              <a:avLst/>
            </a:prstGeom>
            <a:ln w="12700">
              <a:solidFill>
                <a:srgbClr val="FF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Přímá spojnice 152">
              <a:extLst>
                <a:ext uri="{FF2B5EF4-FFF2-40B4-BE49-F238E27FC236}">
                  <a16:creationId xmlns:a16="http://schemas.microsoft.com/office/drawing/2014/main" id="{311E2811-E6F9-1064-7057-4FE7165A3059}"/>
                </a:ext>
              </a:extLst>
            </p:cNvPr>
            <p:cNvCxnSpPr>
              <a:cxnSpLocks/>
              <a:stCxn id="159" idx="6"/>
              <a:endCxn id="163" idx="2"/>
            </p:cNvCxnSpPr>
            <p:nvPr/>
          </p:nvCxnSpPr>
          <p:spPr>
            <a:xfrm>
              <a:off x="944542" y="5776255"/>
              <a:ext cx="1086325" cy="151293"/>
            </a:xfrm>
            <a:prstGeom prst="line">
              <a:avLst/>
            </a:prstGeom>
            <a:ln w="12700">
              <a:solidFill>
                <a:srgbClr val="FF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Přímá spojnice 153">
              <a:extLst>
                <a:ext uri="{FF2B5EF4-FFF2-40B4-BE49-F238E27FC236}">
                  <a16:creationId xmlns:a16="http://schemas.microsoft.com/office/drawing/2014/main" id="{9C52B30C-CF39-5D27-7457-155DBD1AFD46}"/>
                </a:ext>
              </a:extLst>
            </p:cNvPr>
            <p:cNvCxnSpPr>
              <a:cxnSpLocks/>
              <a:stCxn id="160" idx="6"/>
              <a:endCxn id="163" idx="2"/>
            </p:cNvCxnSpPr>
            <p:nvPr/>
          </p:nvCxnSpPr>
          <p:spPr>
            <a:xfrm flipV="1">
              <a:off x="943397" y="5927548"/>
              <a:ext cx="1087470" cy="93109"/>
            </a:xfrm>
            <a:prstGeom prst="line">
              <a:avLst/>
            </a:prstGeom>
            <a:ln w="12700">
              <a:solidFill>
                <a:srgbClr val="FF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4" name="Skupina 163">
            <a:extLst>
              <a:ext uri="{FF2B5EF4-FFF2-40B4-BE49-F238E27FC236}">
                <a16:creationId xmlns:a16="http://schemas.microsoft.com/office/drawing/2014/main" id="{BD400C3E-BED6-E0A2-DE3B-60AEFE0FDB83}"/>
              </a:ext>
            </a:extLst>
          </p:cNvPr>
          <p:cNvGrpSpPr/>
          <p:nvPr/>
        </p:nvGrpSpPr>
        <p:grpSpPr>
          <a:xfrm>
            <a:off x="9455850" y="4472106"/>
            <a:ext cx="2127042" cy="1000808"/>
            <a:chOff x="419427" y="5277784"/>
            <a:chExt cx="2127042" cy="1000808"/>
          </a:xfrm>
        </p:grpSpPr>
        <p:grpSp>
          <p:nvGrpSpPr>
            <p:cNvPr id="165" name="Skupina 164">
              <a:extLst>
                <a:ext uri="{FF2B5EF4-FFF2-40B4-BE49-F238E27FC236}">
                  <a16:creationId xmlns:a16="http://schemas.microsoft.com/office/drawing/2014/main" id="{4DF7BF74-3F67-70F7-D121-2C4B950E5ABA}"/>
                </a:ext>
              </a:extLst>
            </p:cNvPr>
            <p:cNvGrpSpPr/>
            <p:nvPr/>
          </p:nvGrpSpPr>
          <p:grpSpPr>
            <a:xfrm>
              <a:off x="419427" y="5277784"/>
              <a:ext cx="2127042" cy="1000808"/>
              <a:chOff x="4522876" y="4650867"/>
              <a:chExt cx="4408400" cy="2074224"/>
            </a:xfrm>
          </p:grpSpPr>
          <p:grpSp>
            <p:nvGrpSpPr>
              <p:cNvPr id="169" name="Skupina 168">
                <a:extLst>
                  <a:ext uri="{FF2B5EF4-FFF2-40B4-BE49-F238E27FC236}">
                    <a16:creationId xmlns:a16="http://schemas.microsoft.com/office/drawing/2014/main" id="{8922A0B0-68AE-DB91-74F2-B383FF86DE82}"/>
                  </a:ext>
                </a:extLst>
              </p:cNvPr>
              <p:cNvGrpSpPr/>
              <p:nvPr/>
            </p:nvGrpSpPr>
            <p:grpSpPr>
              <a:xfrm>
                <a:off x="6857052" y="4650867"/>
                <a:ext cx="2074224" cy="2074224"/>
                <a:chOff x="593726" y="2805385"/>
                <a:chExt cx="2074224" cy="2074224"/>
              </a:xfrm>
            </p:grpSpPr>
            <p:sp>
              <p:nvSpPr>
                <p:cNvPr id="175" name="Ovál 174">
                  <a:extLst>
                    <a:ext uri="{FF2B5EF4-FFF2-40B4-BE49-F238E27FC236}">
                      <a16:creationId xmlns:a16="http://schemas.microsoft.com/office/drawing/2014/main" id="{3359B9EA-10AB-D863-F226-44E0DD668D81}"/>
                    </a:ext>
                  </a:extLst>
                </p:cNvPr>
                <p:cNvSpPr/>
                <p:nvPr/>
              </p:nvSpPr>
              <p:spPr>
                <a:xfrm>
                  <a:off x="593726" y="2805385"/>
                  <a:ext cx="2074224" cy="207422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76" name="Ovál 175">
                  <a:extLst>
                    <a:ext uri="{FF2B5EF4-FFF2-40B4-BE49-F238E27FC236}">
                      <a16:creationId xmlns:a16="http://schemas.microsoft.com/office/drawing/2014/main" id="{22F5B630-0314-6E36-B1EF-EB180FA38A2C}"/>
                    </a:ext>
                  </a:extLst>
                </p:cNvPr>
                <p:cNvSpPr/>
                <p:nvPr/>
              </p:nvSpPr>
              <p:spPr>
                <a:xfrm>
                  <a:off x="1576658" y="3461224"/>
                  <a:ext cx="108360" cy="10836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77" name="Ovál 176">
                  <a:extLst>
                    <a:ext uri="{FF2B5EF4-FFF2-40B4-BE49-F238E27FC236}">
                      <a16:creationId xmlns:a16="http://schemas.microsoft.com/office/drawing/2014/main" id="{DF868676-BDAA-FCD7-F449-08D4F2B95742}"/>
                    </a:ext>
                  </a:extLst>
                </p:cNvPr>
                <p:cNvSpPr/>
                <p:nvPr/>
              </p:nvSpPr>
              <p:spPr>
                <a:xfrm>
                  <a:off x="1599340" y="4097873"/>
                  <a:ext cx="108360" cy="10836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170" name="Skupina 169">
                <a:extLst>
                  <a:ext uri="{FF2B5EF4-FFF2-40B4-BE49-F238E27FC236}">
                    <a16:creationId xmlns:a16="http://schemas.microsoft.com/office/drawing/2014/main" id="{945114FE-DAE5-BEF3-8F59-DD7CD657A5C3}"/>
                  </a:ext>
                </a:extLst>
              </p:cNvPr>
              <p:cNvGrpSpPr/>
              <p:nvPr/>
            </p:nvGrpSpPr>
            <p:grpSpPr>
              <a:xfrm>
                <a:off x="4522876" y="4650867"/>
                <a:ext cx="2074224" cy="2074224"/>
                <a:chOff x="593726" y="2805385"/>
                <a:chExt cx="2074224" cy="2074224"/>
              </a:xfrm>
            </p:grpSpPr>
            <p:sp>
              <p:nvSpPr>
                <p:cNvPr id="171" name="Ovál 170">
                  <a:extLst>
                    <a:ext uri="{FF2B5EF4-FFF2-40B4-BE49-F238E27FC236}">
                      <a16:creationId xmlns:a16="http://schemas.microsoft.com/office/drawing/2014/main" id="{49FA51B6-297C-EC1C-2498-F8A1CB79B862}"/>
                    </a:ext>
                  </a:extLst>
                </p:cNvPr>
                <p:cNvSpPr/>
                <p:nvPr/>
              </p:nvSpPr>
              <p:spPr>
                <a:xfrm>
                  <a:off x="593726" y="2805385"/>
                  <a:ext cx="2074224" cy="207422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72" name="Ovál 171">
                  <a:extLst>
                    <a:ext uri="{FF2B5EF4-FFF2-40B4-BE49-F238E27FC236}">
                      <a16:creationId xmlns:a16="http://schemas.microsoft.com/office/drawing/2014/main" id="{66CD4A39-609B-DBCE-2C77-CD692D9A653E}"/>
                    </a:ext>
                  </a:extLst>
                </p:cNvPr>
                <p:cNvSpPr/>
                <p:nvPr/>
              </p:nvSpPr>
              <p:spPr>
                <a:xfrm>
                  <a:off x="1576658" y="3270724"/>
                  <a:ext cx="108360" cy="10836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73" name="Ovál 172">
                  <a:extLst>
                    <a:ext uri="{FF2B5EF4-FFF2-40B4-BE49-F238E27FC236}">
                      <a16:creationId xmlns:a16="http://schemas.microsoft.com/office/drawing/2014/main" id="{B2C3A286-A55E-6A32-9276-E1DDC075C4CE}"/>
                    </a:ext>
                  </a:extLst>
                </p:cNvPr>
                <p:cNvSpPr/>
                <p:nvPr/>
              </p:nvSpPr>
              <p:spPr>
                <a:xfrm>
                  <a:off x="1573694" y="3784311"/>
                  <a:ext cx="108360" cy="10836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74" name="Ovál 173">
                  <a:extLst>
                    <a:ext uri="{FF2B5EF4-FFF2-40B4-BE49-F238E27FC236}">
                      <a16:creationId xmlns:a16="http://schemas.microsoft.com/office/drawing/2014/main" id="{11AB74F3-2F76-E1A7-EC21-CFBA54F9D89E}"/>
                    </a:ext>
                  </a:extLst>
                </p:cNvPr>
                <p:cNvSpPr/>
                <p:nvPr/>
              </p:nvSpPr>
              <p:spPr>
                <a:xfrm>
                  <a:off x="1571320" y="4290846"/>
                  <a:ext cx="108360" cy="10836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</p:grpSp>
        <p:cxnSp>
          <p:nvCxnSpPr>
            <p:cNvPr id="166" name="Přímá spojnice 165">
              <a:extLst>
                <a:ext uri="{FF2B5EF4-FFF2-40B4-BE49-F238E27FC236}">
                  <a16:creationId xmlns:a16="http://schemas.microsoft.com/office/drawing/2014/main" id="{CFB994CA-1246-627D-5269-BE772A00ABF1}"/>
                </a:ext>
              </a:extLst>
            </p:cNvPr>
            <p:cNvCxnSpPr>
              <a:cxnSpLocks/>
              <a:stCxn id="172" idx="6"/>
              <a:endCxn id="177" idx="2"/>
            </p:cNvCxnSpPr>
            <p:nvPr/>
          </p:nvCxnSpPr>
          <p:spPr>
            <a:xfrm>
              <a:off x="945972" y="5528451"/>
              <a:ext cx="1084895" cy="399097"/>
            </a:xfrm>
            <a:prstGeom prst="line">
              <a:avLst/>
            </a:prstGeom>
            <a:ln w="12700">
              <a:solidFill>
                <a:srgbClr val="FF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Přímá spojnice 166">
              <a:extLst>
                <a:ext uri="{FF2B5EF4-FFF2-40B4-BE49-F238E27FC236}">
                  <a16:creationId xmlns:a16="http://schemas.microsoft.com/office/drawing/2014/main" id="{3AD8383A-9D47-DA4C-7DD4-F70ACD6110D9}"/>
                </a:ext>
              </a:extLst>
            </p:cNvPr>
            <p:cNvCxnSpPr>
              <a:cxnSpLocks/>
              <a:stCxn id="173" idx="6"/>
              <a:endCxn id="177" idx="2"/>
            </p:cNvCxnSpPr>
            <p:nvPr/>
          </p:nvCxnSpPr>
          <p:spPr>
            <a:xfrm>
              <a:off x="944542" y="5776255"/>
              <a:ext cx="1086325" cy="151293"/>
            </a:xfrm>
            <a:prstGeom prst="line">
              <a:avLst/>
            </a:prstGeom>
            <a:ln w="12700">
              <a:solidFill>
                <a:srgbClr val="FF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Přímá spojnice 167">
              <a:extLst>
                <a:ext uri="{FF2B5EF4-FFF2-40B4-BE49-F238E27FC236}">
                  <a16:creationId xmlns:a16="http://schemas.microsoft.com/office/drawing/2014/main" id="{CA362F15-69E5-4D94-0BD8-902617C113F4}"/>
                </a:ext>
              </a:extLst>
            </p:cNvPr>
            <p:cNvCxnSpPr>
              <a:cxnSpLocks/>
              <a:stCxn id="174" idx="6"/>
              <a:endCxn id="177" idx="2"/>
            </p:cNvCxnSpPr>
            <p:nvPr/>
          </p:nvCxnSpPr>
          <p:spPr>
            <a:xfrm flipV="1">
              <a:off x="943397" y="5927548"/>
              <a:ext cx="1087470" cy="93109"/>
            </a:xfrm>
            <a:prstGeom prst="line">
              <a:avLst/>
            </a:prstGeom>
            <a:ln w="12700">
              <a:solidFill>
                <a:srgbClr val="FF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9442927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965</Words>
  <Application>Microsoft Office PowerPoint</Application>
  <PresentationFormat>Širokoúhlá obrazovka</PresentationFormat>
  <Paragraphs>360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9" baseType="lpstr">
      <vt:lpstr>Arial</vt:lpstr>
      <vt:lpstr>Calibri</vt:lpstr>
      <vt:lpstr>Calibri Light</vt:lpstr>
      <vt:lpstr>Cambria Math</vt:lpstr>
      <vt:lpstr>Impact</vt:lpstr>
      <vt:lpstr>Times New Roman</vt:lpstr>
      <vt:lpstr>Motiv Office</vt:lpstr>
      <vt:lpstr>Kardiℵální čísla aneb jak spočítat nespočetné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Pavel Gajdoš</dc:creator>
  <cp:lastModifiedBy>Vendula Gajdošová</cp:lastModifiedBy>
  <cp:revision>67</cp:revision>
  <cp:lastPrinted>2025-06-16T15:41:25Z</cp:lastPrinted>
  <dcterms:created xsi:type="dcterms:W3CDTF">2023-11-04T12:03:20Z</dcterms:created>
  <dcterms:modified xsi:type="dcterms:W3CDTF">2025-06-17T10:21:12Z</dcterms:modified>
</cp:coreProperties>
</file>